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2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</p:sldIdLst>
  <p:sldSz cx="9144000" cy="6858000" type="screen4x3"/>
  <p:notesSz cx="6997700" cy="9283700"/>
  <p:embeddedFontLst>
    <p:embeddedFont>
      <p:font typeface="Helvetica Neue" panose="02000503000000020004" pitchFamily="2" charset="0"/>
      <p:regular r:id="rId43"/>
      <p:bold r:id="rId44"/>
      <p:italic r:id="rId45"/>
      <p:boldItalic r:id="rId4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707">
          <p15:clr>
            <a:srgbClr val="A4A3A4"/>
          </p15:clr>
        </p15:guide>
        <p15:guide id="2" pos="576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51" roundtripDataSignature="AMtx7mgQBcsKNhrn4yidrdCDZuqgzOmu7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48"/>
  </p:normalViewPr>
  <p:slideViewPr>
    <p:cSldViewPr snapToGrid="0">
      <p:cViewPr varScale="1">
        <p:scale>
          <a:sx n="117" d="100"/>
          <a:sy n="117" d="100"/>
        </p:scale>
        <p:origin x="1480" y="168"/>
      </p:cViewPr>
      <p:guideLst>
        <p:guide orient="horz" pos="707"/>
        <p:guide pos="57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3.fntdata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2.fntdata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1.fntdata"/><Relationship Id="rId8" Type="http://schemas.openxmlformats.org/officeDocument/2006/relationships/slide" Target="slides/slide7.xml"/><Relationship Id="rId51" Type="http://customschemas.google.com/relationships/presentationmetadata" Target="meta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4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032125" cy="463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025" tIns="46500" rIns="93025" bIns="465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965575" y="0"/>
            <a:ext cx="3032125" cy="463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025" tIns="46500" rIns="93025" bIns="465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177925" y="696913"/>
            <a:ext cx="4641850" cy="34813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025" tIns="46500" rIns="93025" bIns="46500" anchor="t" anchorCtr="0">
            <a:noAutofit/>
          </a:bodyPr>
          <a:lstStyle>
            <a:lvl1pPr marL="457200" marR="0" lvl="0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914400" marR="0" lvl="1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marR="0" lvl="3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820150"/>
            <a:ext cx="3032125" cy="463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025" tIns="46500" rIns="93025" bIns="465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965575" y="8820150"/>
            <a:ext cx="3032125" cy="463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025" tIns="46500" rIns="93025" bIns="465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sz="13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:notes"/>
          <p:cNvSpPr txBox="1">
            <a:spLocks noGrp="1"/>
          </p:cNvSpPr>
          <p:nvPr>
            <p:ph type="sldNum" idx="12"/>
          </p:nvPr>
        </p:nvSpPr>
        <p:spPr>
          <a:xfrm>
            <a:off x="3965575" y="8820150"/>
            <a:ext cx="3032125" cy="463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025" tIns="46500" rIns="93025" bIns="465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</a:t>
            </a:fld>
            <a:endParaRPr sz="13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7" name="Google Shape;7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77925" y="696913"/>
            <a:ext cx="4641850" cy="34813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8" name="Google Shape;78;p2:notes"/>
          <p:cNvSpPr txBox="1">
            <a:spLocks noGrp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025" tIns="46500" rIns="93025" bIns="46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0:notes"/>
          <p:cNvSpPr txBox="1"/>
          <p:nvPr/>
        </p:nvSpPr>
        <p:spPr>
          <a:xfrm>
            <a:off x="3966315" y="8820783"/>
            <a:ext cx="3031385" cy="4629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000" tIns="46500" rIns="93000" bIns="465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10</a:t>
            </a:fld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9" name="Google Shape;14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77925" y="696913"/>
            <a:ext cx="4641850" cy="34813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0" name="Google Shape;150;p10:notes"/>
          <p:cNvSpPr txBox="1">
            <a:spLocks noGrp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025" tIns="46500" rIns="93025" bIns="46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1:notes"/>
          <p:cNvSpPr txBox="1"/>
          <p:nvPr/>
        </p:nvSpPr>
        <p:spPr>
          <a:xfrm>
            <a:off x="3966315" y="8820783"/>
            <a:ext cx="3031385" cy="4629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000" tIns="46500" rIns="93000" bIns="465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11</a:t>
            </a:fld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6" name="Google Shape;156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77925" y="696913"/>
            <a:ext cx="4641850" cy="34813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7" name="Google Shape;157;p11:notes"/>
          <p:cNvSpPr txBox="1">
            <a:spLocks noGrp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025" tIns="46500" rIns="93025" bIns="46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:notes"/>
          <p:cNvSpPr txBox="1"/>
          <p:nvPr/>
        </p:nvSpPr>
        <p:spPr>
          <a:xfrm>
            <a:off x="3966315" y="8820783"/>
            <a:ext cx="3031385" cy="4629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000" tIns="46500" rIns="93000" bIns="465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12</a:t>
            </a:fld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3" name="Google Shape;163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77925" y="696913"/>
            <a:ext cx="4641850" cy="34813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64" name="Google Shape;164;p12:notes"/>
          <p:cNvSpPr txBox="1">
            <a:spLocks noGrp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025" tIns="46500" rIns="93025" bIns="46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3:notes"/>
          <p:cNvSpPr txBox="1"/>
          <p:nvPr/>
        </p:nvSpPr>
        <p:spPr>
          <a:xfrm>
            <a:off x="3966315" y="8820783"/>
            <a:ext cx="3031385" cy="4629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000" tIns="46500" rIns="93000" bIns="465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13</a:t>
            </a:fld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1" name="Google Shape;17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77925" y="696913"/>
            <a:ext cx="4641850" cy="34813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72" name="Google Shape;172;p13:notes"/>
          <p:cNvSpPr txBox="1">
            <a:spLocks noGrp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025" tIns="46500" rIns="93025" bIns="46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6:notes"/>
          <p:cNvSpPr txBox="1"/>
          <p:nvPr/>
        </p:nvSpPr>
        <p:spPr>
          <a:xfrm>
            <a:off x="3966315" y="8820783"/>
            <a:ext cx="3031385" cy="4629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000" tIns="46500" rIns="93000" bIns="465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14</a:t>
            </a:fld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8" name="Google Shape;178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77925" y="696913"/>
            <a:ext cx="4641850" cy="34813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79" name="Google Shape;179;p16:notes"/>
          <p:cNvSpPr txBox="1">
            <a:spLocks noGrp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025" tIns="46500" rIns="93025" bIns="46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7:notes"/>
          <p:cNvSpPr txBox="1"/>
          <p:nvPr/>
        </p:nvSpPr>
        <p:spPr>
          <a:xfrm>
            <a:off x="3966315" y="8820783"/>
            <a:ext cx="3031385" cy="4629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000" tIns="46500" rIns="93000" bIns="465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15</a:t>
            </a:fld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5" name="Google Shape;185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77925" y="696913"/>
            <a:ext cx="4641850" cy="34813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6" name="Google Shape;186;p17:notes"/>
          <p:cNvSpPr txBox="1">
            <a:spLocks noGrp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025" tIns="46500" rIns="93025" bIns="46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8:notes"/>
          <p:cNvSpPr txBox="1"/>
          <p:nvPr/>
        </p:nvSpPr>
        <p:spPr>
          <a:xfrm>
            <a:off x="3966315" y="8820783"/>
            <a:ext cx="3031385" cy="4629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000" tIns="46500" rIns="93000" bIns="465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16</a:t>
            </a:fld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1" name="Google Shape;201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77925" y="696913"/>
            <a:ext cx="4641850" cy="34813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02" name="Google Shape;202;p18:notes"/>
          <p:cNvSpPr txBox="1">
            <a:spLocks noGrp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025" tIns="46500" rIns="93025" bIns="46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9:notes"/>
          <p:cNvSpPr txBox="1"/>
          <p:nvPr/>
        </p:nvSpPr>
        <p:spPr>
          <a:xfrm>
            <a:off x="3966315" y="8820783"/>
            <a:ext cx="3031385" cy="4629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000" tIns="46500" rIns="93000" bIns="465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17</a:t>
            </a:fld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8" name="Google Shape;208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77925" y="696913"/>
            <a:ext cx="4641850" cy="34813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09" name="Google Shape;209;p19:notes"/>
          <p:cNvSpPr txBox="1">
            <a:spLocks noGrp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025" tIns="46500" rIns="93025" bIns="46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layers of db.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0:notes"/>
          <p:cNvSpPr txBox="1"/>
          <p:nvPr/>
        </p:nvSpPr>
        <p:spPr>
          <a:xfrm>
            <a:off x="3966315" y="8820783"/>
            <a:ext cx="3031385" cy="4629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000" tIns="46500" rIns="93000" bIns="465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18</a:t>
            </a:fld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5" name="Google Shape;215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77925" y="696913"/>
            <a:ext cx="4641850" cy="34813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16" name="Google Shape;216;p20:notes"/>
          <p:cNvSpPr txBox="1">
            <a:spLocks noGrp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025" tIns="46500" rIns="93025" bIns="46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1:notes"/>
          <p:cNvSpPr txBox="1"/>
          <p:nvPr/>
        </p:nvSpPr>
        <p:spPr>
          <a:xfrm>
            <a:off x="3966315" y="8820783"/>
            <a:ext cx="3031385" cy="4629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000" tIns="46500" rIns="93000" bIns="465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19</a:t>
            </a:fld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23" name="Google Shape;223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77925" y="696913"/>
            <a:ext cx="4641850" cy="34813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4" name="Google Shape;224;p21:notes"/>
          <p:cNvSpPr txBox="1">
            <a:spLocks noGrp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025" tIns="46500" rIns="93025" bIns="46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3:notes"/>
          <p:cNvSpPr txBox="1">
            <a:spLocks noGrp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prstGeom prst="rect">
            <a:avLst/>
          </a:prstGeom>
        </p:spPr>
        <p:txBody>
          <a:bodyPr spcFirstLastPara="1" wrap="square" lIns="93025" tIns="46500" rIns="93025" bIns="465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77925" y="696913"/>
            <a:ext cx="4641850" cy="34813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2:notes"/>
          <p:cNvSpPr txBox="1"/>
          <p:nvPr/>
        </p:nvSpPr>
        <p:spPr>
          <a:xfrm>
            <a:off x="3966315" y="8820783"/>
            <a:ext cx="3031385" cy="4629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000" tIns="46500" rIns="93000" bIns="465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20</a:t>
            </a:fld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30" name="Google Shape;230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77925" y="696913"/>
            <a:ext cx="4641850" cy="34813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31" name="Google Shape;231;p22:notes"/>
          <p:cNvSpPr txBox="1">
            <a:spLocks noGrp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025" tIns="46500" rIns="93025" bIns="46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3:notes"/>
          <p:cNvSpPr txBox="1"/>
          <p:nvPr/>
        </p:nvSpPr>
        <p:spPr>
          <a:xfrm>
            <a:off x="3966315" y="8820783"/>
            <a:ext cx="3031385" cy="4629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000" tIns="46500" rIns="93000" bIns="465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21</a:t>
            </a:fld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37" name="Google Shape;237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77925" y="696913"/>
            <a:ext cx="4641850" cy="34813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38" name="Google Shape;238;p23:notes"/>
          <p:cNvSpPr txBox="1">
            <a:spLocks noGrp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025" tIns="46500" rIns="93025" bIns="46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to define logical schema u need a language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4:notes"/>
          <p:cNvSpPr txBox="1"/>
          <p:nvPr/>
        </p:nvSpPr>
        <p:spPr>
          <a:xfrm>
            <a:off x="3966315" y="8820783"/>
            <a:ext cx="3031385" cy="4629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000" tIns="46500" rIns="93000" bIns="465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22</a:t>
            </a:fld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44" name="Google Shape;244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77925" y="696913"/>
            <a:ext cx="4641850" cy="34813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45" name="Google Shape;245;p24:notes"/>
          <p:cNvSpPr txBox="1">
            <a:spLocks noGrp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025" tIns="46500" rIns="93025" bIns="46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5:notes"/>
          <p:cNvSpPr txBox="1"/>
          <p:nvPr/>
        </p:nvSpPr>
        <p:spPr>
          <a:xfrm>
            <a:off x="3966315" y="8820783"/>
            <a:ext cx="3031385" cy="4629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000" tIns="46500" rIns="93000" bIns="465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23</a:t>
            </a:fld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51" name="Google Shape;251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77925" y="696913"/>
            <a:ext cx="4641850" cy="34813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52" name="Google Shape;252;p25:notes"/>
          <p:cNvSpPr txBox="1">
            <a:spLocks noGrp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025" tIns="46500" rIns="93025" bIns="46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7:notes"/>
          <p:cNvSpPr txBox="1"/>
          <p:nvPr/>
        </p:nvSpPr>
        <p:spPr>
          <a:xfrm>
            <a:off x="3966315" y="8820783"/>
            <a:ext cx="3031385" cy="4629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000" tIns="46500" rIns="93000" bIns="465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24</a:t>
            </a:fld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58" name="Google Shape;25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77925" y="696913"/>
            <a:ext cx="4641850" cy="34813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59" name="Google Shape;259;p27:notes"/>
          <p:cNvSpPr txBox="1">
            <a:spLocks noGrp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025" tIns="46500" rIns="93025" bIns="46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8:notes"/>
          <p:cNvSpPr txBox="1"/>
          <p:nvPr/>
        </p:nvSpPr>
        <p:spPr>
          <a:xfrm>
            <a:off x="3966315" y="8820783"/>
            <a:ext cx="3031385" cy="4629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000" tIns="46500" rIns="93000" bIns="465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25</a:t>
            </a:fld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66" name="Google Shape;266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77925" y="696913"/>
            <a:ext cx="4641850" cy="34813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67" name="Google Shape;267;p28:notes"/>
          <p:cNvSpPr txBox="1">
            <a:spLocks noGrp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025" tIns="46500" rIns="93025" bIns="46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9:notes"/>
          <p:cNvSpPr txBox="1"/>
          <p:nvPr/>
        </p:nvSpPr>
        <p:spPr>
          <a:xfrm>
            <a:off x="3966315" y="8820783"/>
            <a:ext cx="3031385" cy="4629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000" tIns="46500" rIns="93000" bIns="465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26</a:t>
            </a:fld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73" name="Google Shape;273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77925" y="696913"/>
            <a:ext cx="4641850" cy="34813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74" name="Google Shape;274;p29:notes"/>
          <p:cNvSpPr txBox="1">
            <a:spLocks noGrp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025" tIns="46500" rIns="93025" bIns="46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0:notes"/>
          <p:cNvSpPr txBox="1"/>
          <p:nvPr/>
        </p:nvSpPr>
        <p:spPr>
          <a:xfrm>
            <a:off x="3966315" y="8820783"/>
            <a:ext cx="3031385" cy="4629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000" tIns="46500" rIns="93000" bIns="465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27</a:t>
            </a:fld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80" name="Google Shape;280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77925" y="696913"/>
            <a:ext cx="4641850" cy="34813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81" name="Google Shape;281;p30:notes"/>
          <p:cNvSpPr txBox="1">
            <a:spLocks noGrp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025" tIns="46500" rIns="93025" bIns="46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where to save and how to save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1:notes"/>
          <p:cNvSpPr txBox="1"/>
          <p:nvPr/>
        </p:nvSpPr>
        <p:spPr>
          <a:xfrm>
            <a:off x="3966315" y="8820783"/>
            <a:ext cx="3031385" cy="4629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000" tIns="46500" rIns="93000" bIns="465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28</a:t>
            </a:fld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87" name="Google Shape;287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77925" y="696913"/>
            <a:ext cx="4641850" cy="34813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88" name="Google Shape;288;p31:notes"/>
          <p:cNvSpPr txBox="1">
            <a:spLocks noGrp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025" tIns="46500" rIns="93025" bIns="46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2:notes"/>
          <p:cNvSpPr txBox="1"/>
          <p:nvPr/>
        </p:nvSpPr>
        <p:spPr>
          <a:xfrm>
            <a:off x="3966315" y="8820783"/>
            <a:ext cx="3031385" cy="4629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000" tIns="46500" rIns="93000" bIns="465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29</a:t>
            </a:fld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94" name="Google Shape;294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77925" y="696913"/>
            <a:ext cx="4641850" cy="34813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95" name="Google Shape;295;p32:notes"/>
          <p:cNvSpPr txBox="1">
            <a:spLocks noGrp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025" tIns="46500" rIns="93025" bIns="46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4:notes"/>
          <p:cNvSpPr txBox="1">
            <a:spLocks noGrp="1"/>
          </p:cNvSpPr>
          <p:nvPr>
            <p:ph type="sldNum" idx="12"/>
          </p:nvPr>
        </p:nvSpPr>
        <p:spPr>
          <a:xfrm>
            <a:off x="3965575" y="8820150"/>
            <a:ext cx="3032125" cy="463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025" tIns="46500" rIns="93025" bIns="465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</a:t>
            </a:fld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9" name="Google Shape;8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77925" y="695325"/>
            <a:ext cx="4641850" cy="34813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0" name="Google Shape;90;p4:notes"/>
          <p:cNvSpPr txBox="1">
            <a:spLocks noGrp="1"/>
          </p:cNvSpPr>
          <p:nvPr>
            <p:ph type="body" idx="1"/>
          </p:nvPr>
        </p:nvSpPr>
        <p:spPr>
          <a:xfrm>
            <a:off x="931759" y="4410392"/>
            <a:ext cx="5134182" cy="41773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025" tIns="46500" rIns="93025" bIns="46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3:notes"/>
          <p:cNvSpPr txBox="1"/>
          <p:nvPr/>
        </p:nvSpPr>
        <p:spPr>
          <a:xfrm>
            <a:off x="3966315" y="8820783"/>
            <a:ext cx="3031385" cy="4629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000" tIns="46500" rIns="93000" bIns="465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30</a:t>
            </a:fld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02" name="Google Shape;302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77925" y="696913"/>
            <a:ext cx="4641850" cy="34813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03" name="Google Shape;303;p33:notes"/>
          <p:cNvSpPr txBox="1">
            <a:spLocks noGrp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025" tIns="46500" rIns="93025" bIns="46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4:notes"/>
          <p:cNvSpPr txBox="1"/>
          <p:nvPr/>
        </p:nvSpPr>
        <p:spPr>
          <a:xfrm>
            <a:off x="3966315" y="8820783"/>
            <a:ext cx="3031385" cy="4629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000" tIns="46500" rIns="93000" bIns="465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31</a:t>
            </a:fld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09" name="Google Shape;309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77925" y="696913"/>
            <a:ext cx="4641850" cy="34813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10" name="Google Shape;310;p34:notes"/>
          <p:cNvSpPr txBox="1">
            <a:spLocks noGrp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025" tIns="46500" rIns="93025" bIns="46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5:notes"/>
          <p:cNvSpPr txBox="1">
            <a:spLocks noGrp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prstGeom prst="rect">
            <a:avLst/>
          </a:prstGeom>
        </p:spPr>
        <p:txBody>
          <a:bodyPr spcFirstLastPara="1" wrap="square" lIns="93025" tIns="46500" rIns="93025" bIns="465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77925" y="696913"/>
            <a:ext cx="4641850" cy="34813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36:notes"/>
          <p:cNvSpPr txBox="1"/>
          <p:nvPr/>
        </p:nvSpPr>
        <p:spPr>
          <a:xfrm>
            <a:off x="3966315" y="8820783"/>
            <a:ext cx="3031385" cy="4629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000" tIns="46500" rIns="93000" bIns="465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33</a:t>
            </a:fld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22" name="Google Shape;322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77925" y="696913"/>
            <a:ext cx="4641850" cy="34813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23" name="Google Shape;323;p36:notes"/>
          <p:cNvSpPr txBox="1">
            <a:spLocks noGrp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025" tIns="46500" rIns="93025" bIns="46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7:notes"/>
          <p:cNvSpPr txBox="1"/>
          <p:nvPr/>
        </p:nvSpPr>
        <p:spPr>
          <a:xfrm>
            <a:off x="3966315" y="8820783"/>
            <a:ext cx="3031385" cy="4629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000" tIns="46500" rIns="93000" bIns="465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34</a:t>
            </a:fld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30" name="Google Shape;330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77925" y="696913"/>
            <a:ext cx="4641850" cy="34813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31" name="Google Shape;331;p37:notes"/>
          <p:cNvSpPr txBox="1">
            <a:spLocks noGrp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025" tIns="46500" rIns="93025" bIns="46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8:notes"/>
          <p:cNvSpPr txBox="1"/>
          <p:nvPr/>
        </p:nvSpPr>
        <p:spPr>
          <a:xfrm>
            <a:off x="3966315" y="8820783"/>
            <a:ext cx="3031385" cy="4629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000" tIns="46500" rIns="93000" bIns="465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35</a:t>
            </a:fld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40" name="Google Shape;340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77925" y="696913"/>
            <a:ext cx="4641850" cy="34813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41" name="Google Shape;341;p38:notes"/>
          <p:cNvSpPr txBox="1">
            <a:spLocks noGrp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025" tIns="46500" rIns="93025" bIns="46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9:notes"/>
          <p:cNvSpPr txBox="1"/>
          <p:nvPr/>
        </p:nvSpPr>
        <p:spPr>
          <a:xfrm>
            <a:off x="3966315" y="8820783"/>
            <a:ext cx="3031385" cy="4629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000" tIns="46500" rIns="93000" bIns="465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36</a:t>
            </a:fld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47" name="Google Shape;347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77925" y="696913"/>
            <a:ext cx="4641850" cy="34813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48" name="Google Shape;348;p39:notes"/>
          <p:cNvSpPr txBox="1">
            <a:spLocks noGrp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025" tIns="46500" rIns="93025" bIns="46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40:notes"/>
          <p:cNvSpPr txBox="1"/>
          <p:nvPr/>
        </p:nvSpPr>
        <p:spPr>
          <a:xfrm>
            <a:off x="3966315" y="8820783"/>
            <a:ext cx="3031385" cy="4629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000" tIns="46500" rIns="93000" bIns="465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37</a:t>
            </a:fld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55" name="Google Shape;355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77925" y="696913"/>
            <a:ext cx="4641850" cy="34813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56" name="Google Shape;356;p40:notes"/>
          <p:cNvSpPr txBox="1">
            <a:spLocks noGrp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025" tIns="46500" rIns="93025" bIns="46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41:notes"/>
          <p:cNvSpPr txBox="1"/>
          <p:nvPr/>
        </p:nvSpPr>
        <p:spPr>
          <a:xfrm>
            <a:off x="3966315" y="8820783"/>
            <a:ext cx="3031385" cy="4629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000" tIns="46500" rIns="93000" bIns="465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38</a:t>
            </a:fld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62" name="Google Shape;362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77925" y="696913"/>
            <a:ext cx="4641850" cy="34813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63" name="Google Shape;363;p41:notes"/>
          <p:cNvSpPr txBox="1">
            <a:spLocks noGrp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025" tIns="46500" rIns="93025" bIns="46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42:notes"/>
          <p:cNvSpPr txBox="1"/>
          <p:nvPr/>
        </p:nvSpPr>
        <p:spPr>
          <a:xfrm>
            <a:off x="3966315" y="8820783"/>
            <a:ext cx="3031385" cy="4629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000" tIns="46500" rIns="93000" bIns="465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39</a:t>
            </a:fld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69" name="Google Shape;369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77925" y="696913"/>
            <a:ext cx="4641850" cy="34813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70" name="Google Shape;370;p42:notes"/>
          <p:cNvSpPr txBox="1">
            <a:spLocks noGrp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025" tIns="46500" rIns="93025" bIns="46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5:notes"/>
          <p:cNvSpPr txBox="1">
            <a:spLocks noGrp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prstGeom prst="rect">
            <a:avLst/>
          </a:prstGeom>
        </p:spPr>
        <p:txBody>
          <a:bodyPr spcFirstLastPara="1" wrap="square" lIns="93025" tIns="46500" rIns="93025" bIns="465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77925" y="696913"/>
            <a:ext cx="4641850" cy="34813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43:notes"/>
          <p:cNvSpPr txBox="1"/>
          <p:nvPr/>
        </p:nvSpPr>
        <p:spPr>
          <a:xfrm>
            <a:off x="3966315" y="8820783"/>
            <a:ext cx="3031385" cy="4629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000" tIns="46500" rIns="93000" bIns="465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40</a:t>
            </a:fld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76" name="Google Shape;376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77925" y="696913"/>
            <a:ext cx="4641850" cy="34813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77" name="Google Shape;377;p43:notes"/>
          <p:cNvSpPr txBox="1">
            <a:spLocks noGrp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025" tIns="46500" rIns="93025" bIns="46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6:notes"/>
          <p:cNvSpPr txBox="1">
            <a:spLocks noGrp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prstGeom prst="rect">
            <a:avLst/>
          </a:prstGeom>
        </p:spPr>
        <p:txBody>
          <a:bodyPr spcFirstLastPara="1" wrap="square" lIns="93025" tIns="46500" rIns="93025" bIns="465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77925" y="696913"/>
            <a:ext cx="4641850" cy="34813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7:notes"/>
          <p:cNvSpPr txBox="1">
            <a:spLocks noGrp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prstGeom prst="rect">
            <a:avLst/>
          </a:prstGeom>
        </p:spPr>
        <p:txBody>
          <a:bodyPr spcFirstLastPara="1" wrap="square" lIns="93025" tIns="46500" rIns="93025" bIns="465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77925" y="696913"/>
            <a:ext cx="4641850" cy="34813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8:notes"/>
          <p:cNvSpPr txBox="1">
            <a:spLocks noGrp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prstGeom prst="rect">
            <a:avLst/>
          </a:prstGeom>
        </p:spPr>
        <p:txBody>
          <a:bodyPr spcFirstLastPara="1" wrap="square" lIns="93025" tIns="46500" rIns="93025" bIns="465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77925" y="696913"/>
            <a:ext cx="4641850" cy="34813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e8b846bbf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77925" y="696913"/>
            <a:ext cx="4641850" cy="34813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e8b846bbff_0_0:notes"/>
          <p:cNvSpPr txBox="1">
            <a:spLocks noGrp="1"/>
          </p:cNvSpPr>
          <p:nvPr>
            <p:ph type="body" idx="1"/>
          </p:nvPr>
        </p:nvSpPr>
        <p:spPr>
          <a:xfrm>
            <a:off x="931863" y="4410075"/>
            <a:ext cx="5133900" cy="4176600"/>
          </a:xfrm>
          <a:prstGeom prst="rect">
            <a:avLst/>
          </a:prstGeom>
        </p:spPr>
        <p:txBody>
          <a:bodyPr spcFirstLastPara="1" wrap="square" lIns="93025" tIns="46500" rIns="93025" bIns="465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ge8b846bbff_0_0:notes"/>
          <p:cNvSpPr txBox="1">
            <a:spLocks noGrp="1"/>
          </p:cNvSpPr>
          <p:nvPr>
            <p:ph type="sldNum" idx="12"/>
          </p:nvPr>
        </p:nvSpPr>
        <p:spPr>
          <a:xfrm>
            <a:off x="3965575" y="8820150"/>
            <a:ext cx="3032100" cy="463500"/>
          </a:xfrm>
          <a:prstGeom prst="rect">
            <a:avLst/>
          </a:prstGeom>
        </p:spPr>
        <p:txBody>
          <a:bodyPr spcFirstLastPara="1" wrap="square" lIns="93025" tIns="46500" rIns="93025" bIns="465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9:notes"/>
          <p:cNvSpPr txBox="1"/>
          <p:nvPr/>
        </p:nvSpPr>
        <p:spPr>
          <a:xfrm>
            <a:off x="3966315" y="8820783"/>
            <a:ext cx="3031385" cy="4629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000" tIns="46500" rIns="93000" bIns="465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9</a:t>
            </a:fld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2" name="Google Shape;14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77925" y="696913"/>
            <a:ext cx="4641850" cy="34813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3" name="Google Shape;143;p9:notes"/>
          <p:cNvSpPr txBox="1">
            <a:spLocks noGrp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025" tIns="46500" rIns="93025" bIns="46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hyperlink" Target="http://www.db-book.com/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5"/>
          <p:cNvSpPr txBox="1">
            <a:spLocks noGrp="1"/>
          </p:cNvSpPr>
          <p:nvPr>
            <p:ph type="title"/>
          </p:nvPr>
        </p:nvSpPr>
        <p:spPr>
          <a:xfrm>
            <a:off x="768350" y="117475"/>
            <a:ext cx="80772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5"/>
          <p:cNvSpPr txBox="1">
            <a:spLocks noGrp="1"/>
          </p:cNvSpPr>
          <p:nvPr>
            <p:ph type="body" idx="1"/>
          </p:nvPr>
        </p:nvSpPr>
        <p:spPr>
          <a:xfrm>
            <a:off x="748145" y="1093788"/>
            <a:ext cx="7727518" cy="4903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7345" algn="l">
              <a:spcBef>
                <a:spcPts val="595"/>
              </a:spcBef>
              <a:spcAft>
                <a:spcPts val="0"/>
              </a:spcAft>
              <a:buSzPts val="1870"/>
              <a:buFont typeface="Noto Sans Symbols"/>
              <a:buChar char="▪"/>
              <a:defRPr sz="1700"/>
            </a:lvl1pPr>
            <a:lvl2pPr marL="914400" lvl="1" indent="-347344" algn="l">
              <a:spcBef>
                <a:spcPts val="595"/>
              </a:spcBef>
              <a:spcAft>
                <a:spcPts val="0"/>
              </a:spcAft>
              <a:buSzPts val="1870"/>
              <a:buFont typeface="Arial"/>
              <a:buChar char="•"/>
              <a:defRPr sz="1700"/>
            </a:lvl2pPr>
            <a:lvl3pPr marL="1371600" lvl="2" indent="-320357" algn="l">
              <a:spcBef>
                <a:spcPts val="595"/>
              </a:spcBef>
              <a:spcAft>
                <a:spcPts val="0"/>
              </a:spcAft>
              <a:buSzPts val="1445"/>
              <a:buFont typeface="Noto Sans Symbols"/>
              <a:buChar char="▪"/>
              <a:defRPr sz="1700"/>
            </a:lvl3pPr>
            <a:lvl4pPr marL="1828800" lvl="3" indent="-336550" algn="l">
              <a:spcBef>
                <a:spcPts val="595"/>
              </a:spcBef>
              <a:spcAft>
                <a:spcPts val="0"/>
              </a:spcAft>
              <a:buSzPts val="1700"/>
              <a:buFont typeface="Arial"/>
              <a:buChar char="•"/>
              <a:defRPr sz="1700"/>
            </a:lvl4pPr>
            <a:lvl5pPr marL="2286000" lvl="4" indent="-309562" algn="l">
              <a:spcBef>
                <a:spcPts val="595"/>
              </a:spcBef>
              <a:spcAft>
                <a:spcPts val="0"/>
              </a:spcAft>
              <a:buSzPts val="1275"/>
              <a:buFont typeface="Noto Sans Symbols"/>
              <a:buChar char="▪"/>
              <a:defRPr sz="1700"/>
            </a:lvl5pPr>
            <a:lvl6pPr marL="2743200" lvl="5" indent="-314325" algn="l">
              <a:spcBef>
                <a:spcPts val="630"/>
              </a:spcBef>
              <a:spcAft>
                <a:spcPts val="0"/>
              </a:spcAft>
              <a:buSzPts val="1350"/>
              <a:buChar char="»"/>
              <a:defRPr/>
            </a:lvl6pPr>
            <a:lvl7pPr marL="3200400" lvl="6" indent="-314325" algn="l">
              <a:spcBef>
                <a:spcPts val="630"/>
              </a:spcBef>
              <a:spcAft>
                <a:spcPts val="0"/>
              </a:spcAft>
              <a:buSzPts val="1350"/>
              <a:buChar char="»"/>
              <a:defRPr/>
            </a:lvl7pPr>
            <a:lvl8pPr marL="3657600" lvl="7" indent="-314325" algn="l">
              <a:spcBef>
                <a:spcPts val="630"/>
              </a:spcBef>
              <a:spcAft>
                <a:spcPts val="0"/>
              </a:spcAft>
              <a:buSzPts val="1350"/>
              <a:buChar char="»"/>
              <a:defRPr/>
            </a:lvl8pPr>
            <a:lvl9pPr marL="4114800" lvl="8" indent="-314325" algn="l">
              <a:spcBef>
                <a:spcPts val="630"/>
              </a:spcBef>
              <a:spcAft>
                <a:spcPts val="0"/>
              </a:spcAft>
              <a:buSzPts val="1350"/>
              <a:buChar char="»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54"/>
          <p:cNvSpPr txBox="1">
            <a:spLocks noGrp="1"/>
          </p:cNvSpPr>
          <p:nvPr>
            <p:ph type="title"/>
          </p:nvPr>
        </p:nvSpPr>
        <p:spPr>
          <a:xfrm>
            <a:off x="768350" y="117475"/>
            <a:ext cx="80772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54"/>
          <p:cNvSpPr txBox="1">
            <a:spLocks noGrp="1"/>
          </p:cNvSpPr>
          <p:nvPr>
            <p:ph type="body" idx="1"/>
          </p:nvPr>
        </p:nvSpPr>
        <p:spPr>
          <a:xfrm rot="5400000">
            <a:off x="2160011" y="-318077"/>
            <a:ext cx="4903787" cy="77275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63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37185" algn="l">
              <a:spcBef>
                <a:spcPts val="630"/>
              </a:spcBef>
              <a:spcAft>
                <a:spcPts val="0"/>
              </a:spcAft>
              <a:buSzPts val="1710"/>
              <a:buChar char="●"/>
              <a:defRPr/>
            </a:lvl2pPr>
            <a:lvl3pPr marL="1371600" lvl="2" indent="-325755" algn="l">
              <a:spcBef>
                <a:spcPts val="630"/>
              </a:spcBef>
              <a:spcAft>
                <a:spcPts val="0"/>
              </a:spcAft>
              <a:buSzPts val="1530"/>
              <a:buChar char="4"/>
              <a:defRPr/>
            </a:lvl3pPr>
            <a:lvl4pPr marL="1828800" lvl="3" indent="-342900" algn="l">
              <a:spcBef>
                <a:spcPts val="630"/>
              </a:spcBef>
              <a:spcAft>
                <a:spcPts val="0"/>
              </a:spcAft>
              <a:buSzPts val="1800"/>
              <a:buChar char="–"/>
              <a:defRPr/>
            </a:lvl4pPr>
            <a:lvl5pPr marL="2286000" lvl="4" indent="-314325" algn="l">
              <a:spcBef>
                <a:spcPts val="630"/>
              </a:spcBef>
              <a:spcAft>
                <a:spcPts val="0"/>
              </a:spcAft>
              <a:buSzPts val="1350"/>
              <a:buChar char="»"/>
              <a:defRPr/>
            </a:lvl5pPr>
            <a:lvl6pPr marL="2743200" lvl="5" indent="-314325" algn="l">
              <a:spcBef>
                <a:spcPts val="630"/>
              </a:spcBef>
              <a:spcAft>
                <a:spcPts val="0"/>
              </a:spcAft>
              <a:buSzPts val="1350"/>
              <a:buChar char="»"/>
              <a:defRPr/>
            </a:lvl6pPr>
            <a:lvl7pPr marL="3200400" lvl="6" indent="-314325" algn="l">
              <a:spcBef>
                <a:spcPts val="630"/>
              </a:spcBef>
              <a:spcAft>
                <a:spcPts val="0"/>
              </a:spcAft>
              <a:buSzPts val="1350"/>
              <a:buChar char="»"/>
              <a:defRPr/>
            </a:lvl7pPr>
            <a:lvl8pPr marL="3657600" lvl="7" indent="-314325" algn="l">
              <a:spcBef>
                <a:spcPts val="630"/>
              </a:spcBef>
              <a:spcAft>
                <a:spcPts val="0"/>
              </a:spcAft>
              <a:buSzPts val="1350"/>
              <a:buChar char="»"/>
              <a:defRPr/>
            </a:lvl8pPr>
            <a:lvl9pPr marL="4114800" lvl="8" indent="-314325" algn="l">
              <a:spcBef>
                <a:spcPts val="630"/>
              </a:spcBef>
              <a:spcAft>
                <a:spcPts val="0"/>
              </a:spcAft>
              <a:buSzPts val="1350"/>
              <a:buChar char="»"/>
              <a:defRPr/>
            </a:lvl9pPr>
          </a:lstStyle>
          <a:p>
            <a:endParaRPr/>
          </a:p>
        </p:txBody>
      </p:sp>
      <p:sp>
        <p:nvSpPr>
          <p:cNvPr id="60" name="Google Shape;60;p54"/>
          <p:cNvSpPr txBox="1">
            <a:spLocks noGrp="1"/>
          </p:cNvSpPr>
          <p:nvPr>
            <p:ph type="sldNum" idx="12"/>
          </p:nvPr>
        </p:nvSpPr>
        <p:spPr>
          <a:xfrm>
            <a:off x="6553200" y="6400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55"/>
          <p:cNvSpPr txBox="1">
            <a:spLocks noGrp="1"/>
          </p:cNvSpPr>
          <p:nvPr>
            <p:ph type="title"/>
          </p:nvPr>
        </p:nvSpPr>
        <p:spPr>
          <a:xfrm rot="5400000">
            <a:off x="4895850" y="2047875"/>
            <a:ext cx="5880100" cy="201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55"/>
          <p:cNvSpPr txBox="1">
            <a:spLocks noGrp="1"/>
          </p:cNvSpPr>
          <p:nvPr>
            <p:ph type="body" idx="1"/>
          </p:nvPr>
        </p:nvSpPr>
        <p:spPr>
          <a:xfrm rot="5400000">
            <a:off x="781050" y="104775"/>
            <a:ext cx="5880100" cy="590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63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37185" algn="l">
              <a:spcBef>
                <a:spcPts val="630"/>
              </a:spcBef>
              <a:spcAft>
                <a:spcPts val="0"/>
              </a:spcAft>
              <a:buSzPts val="1710"/>
              <a:buChar char="●"/>
              <a:defRPr/>
            </a:lvl2pPr>
            <a:lvl3pPr marL="1371600" lvl="2" indent="-325755" algn="l">
              <a:spcBef>
                <a:spcPts val="630"/>
              </a:spcBef>
              <a:spcAft>
                <a:spcPts val="0"/>
              </a:spcAft>
              <a:buSzPts val="1530"/>
              <a:buChar char="4"/>
              <a:defRPr/>
            </a:lvl3pPr>
            <a:lvl4pPr marL="1828800" lvl="3" indent="-342900" algn="l">
              <a:spcBef>
                <a:spcPts val="630"/>
              </a:spcBef>
              <a:spcAft>
                <a:spcPts val="0"/>
              </a:spcAft>
              <a:buSzPts val="1800"/>
              <a:buChar char="–"/>
              <a:defRPr/>
            </a:lvl4pPr>
            <a:lvl5pPr marL="2286000" lvl="4" indent="-314325" algn="l">
              <a:spcBef>
                <a:spcPts val="630"/>
              </a:spcBef>
              <a:spcAft>
                <a:spcPts val="0"/>
              </a:spcAft>
              <a:buSzPts val="1350"/>
              <a:buChar char="»"/>
              <a:defRPr/>
            </a:lvl5pPr>
            <a:lvl6pPr marL="2743200" lvl="5" indent="-314325" algn="l">
              <a:spcBef>
                <a:spcPts val="630"/>
              </a:spcBef>
              <a:spcAft>
                <a:spcPts val="0"/>
              </a:spcAft>
              <a:buSzPts val="1350"/>
              <a:buChar char="»"/>
              <a:defRPr/>
            </a:lvl6pPr>
            <a:lvl7pPr marL="3200400" lvl="6" indent="-314325" algn="l">
              <a:spcBef>
                <a:spcPts val="630"/>
              </a:spcBef>
              <a:spcAft>
                <a:spcPts val="0"/>
              </a:spcAft>
              <a:buSzPts val="1350"/>
              <a:buChar char="»"/>
              <a:defRPr/>
            </a:lvl7pPr>
            <a:lvl8pPr marL="3657600" lvl="7" indent="-314325" algn="l">
              <a:spcBef>
                <a:spcPts val="630"/>
              </a:spcBef>
              <a:spcAft>
                <a:spcPts val="0"/>
              </a:spcAft>
              <a:buSzPts val="1350"/>
              <a:buChar char="»"/>
              <a:defRPr/>
            </a:lvl8pPr>
            <a:lvl9pPr marL="4114800" lvl="8" indent="-314325" algn="l">
              <a:spcBef>
                <a:spcPts val="630"/>
              </a:spcBef>
              <a:spcAft>
                <a:spcPts val="0"/>
              </a:spcAft>
              <a:buSzPts val="1350"/>
              <a:buChar char="»"/>
              <a:defRPr/>
            </a:lvl9pPr>
          </a:lstStyle>
          <a:p>
            <a:endParaRPr/>
          </a:p>
        </p:txBody>
      </p:sp>
      <p:sp>
        <p:nvSpPr>
          <p:cNvPr id="64" name="Google Shape;64;p55"/>
          <p:cNvSpPr txBox="1">
            <a:spLocks noGrp="1"/>
          </p:cNvSpPr>
          <p:nvPr>
            <p:ph type="sldNum" idx="12"/>
          </p:nvPr>
        </p:nvSpPr>
        <p:spPr>
          <a:xfrm>
            <a:off x="6553200" y="6400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 type="title">
  <p:cSld name="TITLE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6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56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595"/>
              </a:spcBef>
              <a:spcAft>
                <a:spcPts val="0"/>
              </a:spcAft>
              <a:buSzPts val="1700"/>
              <a:buNone/>
              <a:defRPr/>
            </a:lvl1pPr>
            <a:lvl2pPr lvl="1" algn="ctr">
              <a:spcBef>
                <a:spcPts val="595"/>
              </a:spcBef>
              <a:spcAft>
                <a:spcPts val="0"/>
              </a:spcAft>
              <a:buSzPts val="1615"/>
              <a:buNone/>
              <a:defRPr/>
            </a:lvl2pPr>
            <a:lvl3pPr lvl="2" algn="ctr">
              <a:spcBef>
                <a:spcPts val="595"/>
              </a:spcBef>
              <a:spcAft>
                <a:spcPts val="0"/>
              </a:spcAft>
              <a:buSzPts val="1445"/>
              <a:buNone/>
              <a:defRPr/>
            </a:lvl3pPr>
            <a:lvl4pPr lvl="3" algn="ctr">
              <a:spcBef>
                <a:spcPts val="595"/>
              </a:spcBef>
              <a:spcAft>
                <a:spcPts val="0"/>
              </a:spcAft>
              <a:buSzPts val="1700"/>
              <a:buNone/>
              <a:defRPr/>
            </a:lvl4pPr>
            <a:lvl5pPr lvl="4" algn="ctr">
              <a:spcBef>
                <a:spcPts val="595"/>
              </a:spcBef>
              <a:spcAft>
                <a:spcPts val="0"/>
              </a:spcAft>
              <a:buSzPts val="1275"/>
              <a:buFont typeface="Helvetica Neue"/>
              <a:buNone/>
              <a:defRPr/>
            </a:lvl5pPr>
            <a:lvl6pPr lvl="5" algn="ctr">
              <a:spcBef>
                <a:spcPts val="630"/>
              </a:spcBef>
              <a:spcAft>
                <a:spcPts val="0"/>
              </a:spcAft>
              <a:buSzPts val="1350"/>
              <a:buFont typeface="Helvetica Neue"/>
              <a:buNone/>
              <a:defRPr/>
            </a:lvl6pPr>
            <a:lvl7pPr lvl="6" algn="ctr">
              <a:spcBef>
                <a:spcPts val="630"/>
              </a:spcBef>
              <a:spcAft>
                <a:spcPts val="0"/>
              </a:spcAft>
              <a:buSzPts val="1350"/>
              <a:buFont typeface="Helvetica Neue"/>
              <a:buNone/>
              <a:defRPr/>
            </a:lvl7pPr>
            <a:lvl8pPr lvl="7" algn="ctr">
              <a:spcBef>
                <a:spcPts val="630"/>
              </a:spcBef>
              <a:spcAft>
                <a:spcPts val="0"/>
              </a:spcAft>
              <a:buSzPts val="1350"/>
              <a:buFont typeface="Helvetica Neue"/>
              <a:buNone/>
              <a:defRPr/>
            </a:lvl8pPr>
            <a:lvl9pPr lvl="8" algn="ctr">
              <a:spcBef>
                <a:spcPts val="630"/>
              </a:spcBef>
              <a:spcAft>
                <a:spcPts val="0"/>
              </a:spcAft>
              <a:buSzPts val="1350"/>
              <a:buFont typeface="Helvetica Neue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56"/>
          <p:cNvSpPr txBox="1">
            <a:spLocks noGrp="1"/>
          </p:cNvSpPr>
          <p:nvPr>
            <p:ph type="sldNum" idx="12"/>
          </p:nvPr>
        </p:nvSpPr>
        <p:spPr>
          <a:xfrm>
            <a:off x="6553200" y="6400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>
  <p:cSld name="Title Slide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6"/>
          <p:cNvSpPr txBox="1"/>
          <p:nvPr/>
        </p:nvSpPr>
        <p:spPr>
          <a:xfrm>
            <a:off x="2674938" y="5726113"/>
            <a:ext cx="3694112" cy="793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Database System Concepts, 7</a:t>
            </a:r>
            <a:r>
              <a:rPr lang="en-US" sz="1600" b="1" baseline="30000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</a:t>
            </a:r>
            <a:r>
              <a:rPr lang="en-US" sz="1600" b="1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Ed</a:t>
            </a:r>
            <a:r>
              <a:rPr lang="en-US" sz="1600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endParaRPr/>
          </a:p>
          <a:p>
            <a:pPr marL="0" marR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©Silberschatz, Korth and Sudarshan</a:t>
            </a:r>
            <a:br>
              <a:rPr lang="en-US" sz="1200" b="1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1200" b="1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See </a:t>
            </a:r>
            <a:r>
              <a:rPr lang="en-US" sz="1200" b="1" u="sng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www.db-book.com</a:t>
            </a:r>
            <a:r>
              <a:rPr lang="en-US" sz="1200" b="1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for conditions on re-use </a:t>
            </a:r>
            <a:endParaRPr/>
          </a:p>
        </p:txBody>
      </p:sp>
      <p:sp>
        <p:nvSpPr>
          <p:cNvPr id="23" name="Google Shape;23;p46"/>
          <p:cNvSpPr txBox="1">
            <a:spLocks noGrp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002060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46"/>
          <p:cNvSpPr txBox="1">
            <a:spLocks noGrp="1"/>
          </p:cNvSpPr>
          <p:nvPr>
            <p:ph type="sldNum" idx="12"/>
          </p:nvPr>
        </p:nvSpPr>
        <p:spPr>
          <a:xfrm>
            <a:off x="6596063" y="6218238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57896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57896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57896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57896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57896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57896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57896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57896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57896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5" name="Google Shape;25;p46" descr="Cover-6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858" y="0"/>
            <a:ext cx="1331269" cy="17002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7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840"/>
              </a:spcBef>
              <a:spcAft>
                <a:spcPts val="0"/>
              </a:spcAft>
              <a:buSzPts val="2400"/>
              <a:buNone/>
              <a:defRPr sz="2400" b="1"/>
            </a:lvl1pPr>
            <a:lvl2pPr marL="914400" lvl="1" indent="-228600" algn="l">
              <a:spcBef>
                <a:spcPts val="700"/>
              </a:spcBef>
              <a:spcAft>
                <a:spcPts val="0"/>
              </a:spcAft>
              <a:buSzPts val="1900"/>
              <a:buNone/>
              <a:defRPr sz="2000" b="1"/>
            </a:lvl2pPr>
            <a:lvl3pPr marL="1371600" lvl="2" indent="-228600" algn="l">
              <a:spcBef>
                <a:spcPts val="630"/>
              </a:spcBef>
              <a:spcAft>
                <a:spcPts val="0"/>
              </a:spcAft>
              <a:buSzPts val="1530"/>
              <a:buNone/>
              <a:defRPr sz="1800" b="1"/>
            </a:lvl3pPr>
            <a:lvl4pPr marL="1828800" lvl="3" indent="-228600" algn="l">
              <a:spcBef>
                <a:spcPts val="56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spcBef>
                <a:spcPts val="560"/>
              </a:spcBef>
              <a:spcAft>
                <a:spcPts val="0"/>
              </a:spcAft>
              <a:buSzPts val="1200"/>
              <a:buFont typeface="Helvetica Neue"/>
              <a:buNone/>
              <a:defRPr sz="1600" b="1"/>
            </a:lvl5pPr>
            <a:lvl6pPr marL="2743200" lvl="5" indent="-228600" algn="l">
              <a:spcBef>
                <a:spcPts val="560"/>
              </a:spcBef>
              <a:spcAft>
                <a:spcPts val="0"/>
              </a:spcAft>
              <a:buSzPts val="1200"/>
              <a:buFont typeface="Helvetica Neue"/>
              <a:buNone/>
              <a:defRPr sz="1600" b="1"/>
            </a:lvl6pPr>
            <a:lvl7pPr marL="3200400" lvl="6" indent="-228600" algn="l">
              <a:spcBef>
                <a:spcPts val="560"/>
              </a:spcBef>
              <a:spcAft>
                <a:spcPts val="0"/>
              </a:spcAft>
              <a:buSzPts val="1200"/>
              <a:buFont typeface="Helvetica Neue"/>
              <a:buNone/>
              <a:defRPr sz="1600" b="1"/>
            </a:lvl7pPr>
            <a:lvl8pPr marL="3657600" lvl="7" indent="-228600" algn="l">
              <a:spcBef>
                <a:spcPts val="560"/>
              </a:spcBef>
              <a:spcAft>
                <a:spcPts val="0"/>
              </a:spcAft>
              <a:buSzPts val="1200"/>
              <a:buFont typeface="Helvetica Neue"/>
              <a:buNone/>
              <a:defRPr sz="1600" b="1"/>
            </a:lvl8pPr>
            <a:lvl9pPr marL="4114800" lvl="8" indent="-228600" algn="l">
              <a:spcBef>
                <a:spcPts val="560"/>
              </a:spcBef>
              <a:spcAft>
                <a:spcPts val="0"/>
              </a:spcAft>
              <a:buSzPts val="1200"/>
              <a:buFont typeface="Helvetica Neue"/>
              <a:buNone/>
              <a:defRPr sz="1600" b="1"/>
            </a:lvl9pPr>
          </a:lstStyle>
          <a:p>
            <a:endParaRPr/>
          </a:p>
        </p:txBody>
      </p:sp>
      <p:sp>
        <p:nvSpPr>
          <p:cNvPr id="29" name="Google Shape;29;p47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36550" algn="l">
              <a:spcBef>
                <a:spcPts val="595"/>
              </a:spcBef>
              <a:spcAft>
                <a:spcPts val="0"/>
              </a:spcAft>
              <a:buSzPts val="1700"/>
              <a:buChar char="●"/>
              <a:defRPr sz="1700"/>
            </a:lvl1pPr>
            <a:lvl2pPr marL="914400" lvl="1" indent="-331152" algn="l">
              <a:spcBef>
                <a:spcPts val="595"/>
              </a:spcBef>
              <a:spcAft>
                <a:spcPts val="0"/>
              </a:spcAft>
              <a:buSzPts val="1615"/>
              <a:buChar char="●"/>
              <a:defRPr sz="1700"/>
            </a:lvl2pPr>
            <a:lvl3pPr marL="1371600" lvl="2" indent="-320357" algn="l">
              <a:spcBef>
                <a:spcPts val="595"/>
              </a:spcBef>
              <a:spcAft>
                <a:spcPts val="0"/>
              </a:spcAft>
              <a:buSzPts val="1445"/>
              <a:buChar char="4"/>
              <a:defRPr sz="1700"/>
            </a:lvl3pPr>
            <a:lvl4pPr marL="1828800" lvl="3" indent="-336550" algn="l">
              <a:spcBef>
                <a:spcPts val="595"/>
              </a:spcBef>
              <a:spcAft>
                <a:spcPts val="0"/>
              </a:spcAft>
              <a:buSzPts val="1700"/>
              <a:buChar char="–"/>
              <a:defRPr sz="1700"/>
            </a:lvl4pPr>
            <a:lvl5pPr marL="2286000" lvl="4" indent="-309562" algn="l">
              <a:spcBef>
                <a:spcPts val="595"/>
              </a:spcBef>
              <a:spcAft>
                <a:spcPts val="0"/>
              </a:spcAft>
              <a:buSzPts val="1275"/>
              <a:buFont typeface="Helvetica Neue"/>
              <a:buChar char="»"/>
              <a:defRPr sz="1700"/>
            </a:lvl5pPr>
            <a:lvl6pPr marL="2743200" lvl="5" indent="-304800" algn="l">
              <a:spcBef>
                <a:spcPts val="560"/>
              </a:spcBef>
              <a:spcAft>
                <a:spcPts val="0"/>
              </a:spcAft>
              <a:buSzPts val="1200"/>
              <a:buFont typeface="Helvetica Neue"/>
              <a:buChar char="»"/>
              <a:defRPr sz="1600"/>
            </a:lvl6pPr>
            <a:lvl7pPr marL="3200400" lvl="6" indent="-304800" algn="l">
              <a:spcBef>
                <a:spcPts val="560"/>
              </a:spcBef>
              <a:spcAft>
                <a:spcPts val="0"/>
              </a:spcAft>
              <a:buSzPts val="1200"/>
              <a:buFont typeface="Helvetica Neue"/>
              <a:buChar char="»"/>
              <a:defRPr sz="1600"/>
            </a:lvl7pPr>
            <a:lvl8pPr marL="3657600" lvl="7" indent="-304800" algn="l">
              <a:spcBef>
                <a:spcPts val="560"/>
              </a:spcBef>
              <a:spcAft>
                <a:spcPts val="0"/>
              </a:spcAft>
              <a:buSzPts val="1200"/>
              <a:buFont typeface="Helvetica Neue"/>
              <a:buChar char="»"/>
              <a:defRPr sz="1600"/>
            </a:lvl8pPr>
            <a:lvl9pPr marL="4114800" lvl="8" indent="-304800" algn="l">
              <a:spcBef>
                <a:spcPts val="560"/>
              </a:spcBef>
              <a:spcAft>
                <a:spcPts val="0"/>
              </a:spcAft>
              <a:buSzPts val="1200"/>
              <a:buFont typeface="Helvetica Neue"/>
              <a:buChar char="»"/>
              <a:defRPr sz="1600"/>
            </a:lvl9pPr>
          </a:lstStyle>
          <a:p>
            <a:endParaRPr/>
          </a:p>
        </p:txBody>
      </p:sp>
      <p:sp>
        <p:nvSpPr>
          <p:cNvPr id="30" name="Google Shape;30;p47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840"/>
              </a:spcBef>
              <a:spcAft>
                <a:spcPts val="0"/>
              </a:spcAft>
              <a:buSzPts val="2400"/>
              <a:buNone/>
              <a:defRPr sz="2400" b="1"/>
            </a:lvl1pPr>
            <a:lvl2pPr marL="914400" lvl="1" indent="-228600" algn="l">
              <a:spcBef>
                <a:spcPts val="700"/>
              </a:spcBef>
              <a:spcAft>
                <a:spcPts val="0"/>
              </a:spcAft>
              <a:buSzPts val="1900"/>
              <a:buNone/>
              <a:defRPr sz="2000" b="1"/>
            </a:lvl2pPr>
            <a:lvl3pPr marL="1371600" lvl="2" indent="-228600" algn="l">
              <a:spcBef>
                <a:spcPts val="630"/>
              </a:spcBef>
              <a:spcAft>
                <a:spcPts val="0"/>
              </a:spcAft>
              <a:buSzPts val="1530"/>
              <a:buNone/>
              <a:defRPr sz="1800" b="1"/>
            </a:lvl3pPr>
            <a:lvl4pPr marL="1828800" lvl="3" indent="-228600" algn="l">
              <a:spcBef>
                <a:spcPts val="56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spcBef>
                <a:spcPts val="560"/>
              </a:spcBef>
              <a:spcAft>
                <a:spcPts val="0"/>
              </a:spcAft>
              <a:buSzPts val="1200"/>
              <a:buFont typeface="Helvetica Neue"/>
              <a:buNone/>
              <a:defRPr sz="1600" b="1"/>
            </a:lvl5pPr>
            <a:lvl6pPr marL="2743200" lvl="5" indent="-228600" algn="l">
              <a:spcBef>
                <a:spcPts val="560"/>
              </a:spcBef>
              <a:spcAft>
                <a:spcPts val="0"/>
              </a:spcAft>
              <a:buSzPts val="1200"/>
              <a:buFont typeface="Helvetica Neue"/>
              <a:buNone/>
              <a:defRPr sz="1600" b="1"/>
            </a:lvl6pPr>
            <a:lvl7pPr marL="3200400" lvl="6" indent="-228600" algn="l">
              <a:spcBef>
                <a:spcPts val="560"/>
              </a:spcBef>
              <a:spcAft>
                <a:spcPts val="0"/>
              </a:spcAft>
              <a:buSzPts val="1200"/>
              <a:buFont typeface="Helvetica Neue"/>
              <a:buNone/>
              <a:defRPr sz="1600" b="1"/>
            </a:lvl7pPr>
            <a:lvl8pPr marL="3657600" lvl="7" indent="-228600" algn="l">
              <a:spcBef>
                <a:spcPts val="560"/>
              </a:spcBef>
              <a:spcAft>
                <a:spcPts val="0"/>
              </a:spcAft>
              <a:buSzPts val="1200"/>
              <a:buFont typeface="Helvetica Neue"/>
              <a:buNone/>
              <a:defRPr sz="1600" b="1"/>
            </a:lvl8pPr>
            <a:lvl9pPr marL="4114800" lvl="8" indent="-228600" algn="l">
              <a:spcBef>
                <a:spcPts val="560"/>
              </a:spcBef>
              <a:spcAft>
                <a:spcPts val="0"/>
              </a:spcAft>
              <a:buSzPts val="1200"/>
              <a:buFont typeface="Helvetica Neue"/>
              <a:buNone/>
              <a:defRPr sz="1600" b="1"/>
            </a:lvl9pPr>
          </a:lstStyle>
          <a:p>
            <a:endParaRPr/>
          </a:p>
        </p:txBody>
      </p:sp>
      <p:sp>
        <p:nvSpPr>
          <p:cNvPr id="31" name="Google Shape;31;p47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36550" algn="l">
              <a:spcBef>
                <a:spcPts val="595"/>
              </a:spcBef>
              <a:spcAft>
                <a:spcPts val="0"/>
              </a:spcAft>
              <a:buSzPts val="1700"/>
              <a:buChar char="●"/>
              <a:defRPr sz="1700"/>
            </a:lvl1pPr>
            <a:lvl2pPr marL="914400" lvl="1" indent="-331152" algn="l">
              <a:spcBef>
                <a:spcPts val="595"/>
              </a:spcBef>
              <a:spcAft>
                <a:spcPts val="0"/>
              </a:spcAft>
              <a:buSzPts val="1615"/>
              <a:buChar char="●"/>
              <a:defRPr sz="1700"/>
            </a:lvl2pPr>
            <a:lvl3pPr marL="1371600" lvl="2" indent="-320357" algn="l">
              <a:spcBef>
                <a:spcPts val="595"/>
              </a:spcBef>
              <a:spcAft>
                <a:spcPts val="0"/>
              </a:spcAft>
              <a:buSzPts val="1445"/>
              <a:buChar char="4"/>
              <a:defRPr sz="1700"/>
            </a:lvl3pPr>
            <a:lvl4pPr marL="1828800" lvl="3" indent="-336550" algn="l">
              <a:spcBef>
                <a:spcPts val="595"/>
              </a:spcBef>
              <a:spcAft>
                <a:spcPts val="0"/>
              </a:spcAft>
              <a:buSzPts val="1700"/>
              <a:buChar char="–"/>
              <a:defRPr sz="1700"/>
            </a:lvl4pPr>
            <a:lvl5pPr marL="2286000" lvl="4" indent="-309562" algn="l">
              <a:spcBef>
                <a:spcPts val="595"/>
              </a:spcBef>
              <a:spcAft>
                <a:spcPts val="0"/>
              </a:spcAft>
              <a:buSzPts val="1275"/>
              <a:buFont typeface="Helvetica Neue"/>
              <a:buChar char="»"/>
              <a:defRPr sz="1700"/>
            </a:lvl5pPr>
            <a:lvl6pPr marL="2743200" lvl="5" indent="-304800" algn="l">
              <a:spcBef>
                <a:spcPts val="560"/>
              </a:spcBef>
              <a:spcAft>
                <a:spcPts val="0"/>
              </a:spcAft>
              <a:buSzPts val="1200"/>
              <a:buFont typeface="Helvetica Neue"/>
              <a:buChar char="»"/>
              <a:defRPr sz="1600"/>
            </a:lvl6pPr>
            <a:lvl7pPr marL="3200400" lvl="6" indent="-304800" algn="l">
              <a:spcBef>
                <a:spcPts val="560"/>
              </a:spcBef>
              <a:spcAft>
                <a:spcPts val="0"/>
              </a:spcAft>
              <a:buSzPts val="1200"/>
              <a:buFont typeface="Helvetica Neue"/>
              <a:buChar char="»"/>
              <a:defRPr sz="1600"/>
            </a:lvl7pPr>
            <a:lvl8pPr marL="3657600" lvl="7" indent="-304800" algn="l">
              <a:spcBef>
                <a:spcPts val="560"/>
              </a:spcBef>
              <a:spcAft>
                <a:spcPts val="0"/>
              </a:spcAft>
              <a:buSzPts val="1200"/>
              <a:buFont typeface="Helvetica Neue"/>
              <a:buChar char="»"/>
              <a:defRPr sz="1600"/>
            </a:lvl8pPr>
            <a:lvl9pPr marL="4114800" lvl="8" indent="-304800" algn="l">
              <a:spcBef>
                <a:spcPts val="560"/>
              </a:spcBef>
              <a:spcAft>
                <a:spcPts val="0"/>
              </a:spcAft>
              <a:buSzPts val="1200"/>
              <a:buFont typeface="Helvetica Neue"/>
              <a:buChar char="»"/>
              <a:defRPr sz="1600"/>
            </a:lvl9pPr>
          </a:lstStyle>
          <a:p>
            <a:endParaRPr/>
          </a:p>
        </p:txBody>
      </p:sp>
      <p:sp>
        <p:nvSpPr>
          <p:cNvPr id="32" name="Google Shape;32;p47"/>
          <p:cNvSpPr txBox="1">
            <a:spLocks noGrp="1"/>
          </p:cNvSpPr>
          <p:nvPr>
            <p:ph type="sldNum" idx="12"/>
          </p:nvPr>
        </p:nvSpPr>
        <p:spPr>
          <a:xfrm>
            <a:off x="6553200" y="6400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48"/>
          <p:cNvSpPr txBox="1">
            <a:spLocks noGrp="1"/>
          </p:cNvSpPr>
          <p:nvPr>
            <p:ph type="sldNum" idx="12"/>
          </p:nvPr>
        </p:nvSpPr>
        <p:spPr>
          <a:xfrm>
            <a:off x="6553200" y="6400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49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cap="none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49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700"/>
              </a:spcBef>
              <a:spcAft>
                <a:spcPts val="0"/>
              </a:spcAft>
              <a:buSzPts val="2000"/>
              <a:buNone/>
              <a:defRPr sz="2000"/>
            </a:lvl1pPr>
            <a:lvl2pPr marL="914400" lvl="1" indent="-228600" algn="l">
              <a:spcBef>
                <a:spcPts val="630"/>
              </a:spcBef>
              <a:spcAft>
                <a:spcPts val="0"/>
              </a:spcAft>
              <a:buSzPts val="1710"/>
              <a:buNone/>
              <a:defRPr sz="1800"/>
            </a:lvl2pPr>
            <a:lvl3pPr marL="1371600" lvl="2" indent="-228600" algn="l">
              <a:spcBef>
                <a:spcPts val="560"/>
              </a:spcBef>
              <a:spcAft>
                <a:spcPts val="0"/>
              </a:spcAft>
              <a:buSzPts val="1360"/>
              <a:buNone/>
              <a:defRPr sz="1600"/>
            </a:lvl3pPr>
            <a:lvl4pPr marL="1828800" lvl="3" indent="-228600" algn="l">
              <a:spcBef>
                <a:spcPts val="490"/>
              </a:spcBef>
              <a:spcAft>
                <a:spcPts val="0"/>
              </a:spcAft>
              <a:buSzPts val="1400"/>
              <a:buNone/>
              <a:defRPr sz="1400"/>
            </a:lvl4pPr>
            <a:lvl5pPr marL="2286000" lvl="4" indent="-228600" algn="l">
              <a:spcBef>
                <a:spcPts val="490"/>
              </a:spcBef>
              <a:spcAft>
                <a:spcPts val="0"/>
              </a:spcAft>
              <a:buSzPts val="1050"/>
              <a:buFont typeface="Helvetica Neue"/>
              <a:buNone/>
              <a:defRPr sz="1400"/>
            </a:lvl5pPr>
            <a:lvl6pPr marL="2743200" lvl="5" indent="-228600" algn="l">
              <a:spcBef>
                <a:spcPts val="490"/>
              </a:spcBef>
              <a:spcAft>
                <a:spcPts val="0"/>
              </a:spcAft>
              <a:buSzPts val="1050"/>
              <a:buFont typeface="Helvetica Neue"/>
              <a:buNone/>
              <a:defRPr sz="1400"/>
            </a:lvl6pPr>
            <a:lvl7pPr marL="3200400" lvl="6" indent="-228600" algn="l">
              <a:spcBef>
                <a:spcPts val="490"/>
              </a:spcBef>
              <a:spcAft>
                <a:spcPts val="0"/>
              </a:spcAft>
              <a:buSzPts val="1050"/>
              <a:buFont typeface="Helvetica Neue"/>
              <a:buNone/>
              <a:defRPr sz="1400"/>
            </a:lvl7pPr>
            <a:lvl8pPr marL="3657600" lvl="7" indent="-228600" algn="l">
              <a:spcBef>
                <a:spcPts val="490"/>
              </a:spcBef>
              <a:spcAft>
                <a:spcPts val="0"/>
              </a:spcAft>
              <a:buSzPts val="1050"/>
              <a:buFont typeface="Helvetica Neue"/>
              <a:buNone/>
              <a:defRPr sz="1400"/>
            </a:lvl8pPr>
            <a:lvl9pPr marL="4114800" lvl="8" indent="-228600" algn="l">
              <a:spcBef>
                <a:spcPts val="490"/>
              </a:spcBef>
              <a:spcAft>
                <a:spcPts val="0"/>
              </a:spcAft>
              <a:buSzPts val="1050"/>
              <a:buFont typeface="Helvetica Neue"/>
              <a:buNone/>
              <a:defRPr sz="1400"/>
            </a:lvl9pPr>
          </a:lstStyle>
          <a:p>
            <a:endParaRPr/>
          </a:p>
        </p:txBody>
      </p:sp>
      <p:sp>
        <p:nvSpPr>
          <p:cNvPr id="38" name="Google Shape;38;p49"/>
          <p:cNvSpPr txBox="1">
            <a:spLocks noGrp="1"/>
          </p:cNvSpPr>
          <p:nvPr>
            <p:ph type="sldNum" idx="12"/>
          </p:nvPr>
        </p:nvSpPr>
        <p:spPr>
          <a:xfrm>
            <a:off x="6553200" y="6400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0"/>
          <p:cNvSpPr txBox="1">
            <a:spLocks noGrp="1"/>
          </p:cNvSpPr>
          <p:nvPr>
            <p:ph type="title"/>
          </p:nvPr>
        </p:nvSpPr>
        <p:spPr>
          <a:xfrm>
            <a:off x="768350" y="117475"/>
            <a:ext cx="80772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50"/>
          <p:cNvSpPr txBox="1">
            <a:spLocks noGrp="1"/>
          </p:cNvSpPr>
          <p:nvPr>
            <p:ph type="body" idx="1"/>
          </p:nvPr>
        </p:nvSpPr>
        <p:spPr>
          <a:xfrm>
            <a:off x="814388" y="1093788"/>
            <a:ext cx="3754437" cy="4903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36550" algn="l">
              <a:spcBef>
                <a:spcPts val="595"/>
              </a:spcBef>
              <a:spcAft>
                <a:spcPts val="0"/>
              </a:spcAft>
              <a:buSzPts val="1700"/>
              <a:buChar char="●"/>
              <a:defRPr sz="1700"/>
            </a:lvl1pPr>
            <a:lvl2pPr marL="914400" lvl="1" indent="-331152" algn="l">
              <a:spcBef>
                <a:spcPts val="595"/>
              </a:spcBef>
              <a:spcAft>
                <a:spcPts val="0"/>
              </a:spcAft>
              <a:buSzPts val="1615"/>
              <a:buChar char="●"/>
              <a:defRPr sz="1700"/>
            </a:lvl2pPr>
            <a:lvl3pPr marL="1371600" lvl="2" indent="-320357" algn="l">
              <a:spcBef>
                <a:spcPts val="595"/>
              </a:spcBef>
              <a:spcAft>
                <a:spcPts val="0"/>
              </a:spcAft>
              <a:buSzPts val="1445"/>
              <a:buChar char="4"/>
              <a:defRPr sz="1700"/>
            </a:lvl3pPr>
            <a:lvl4pPr marL="1828800" lvl="3" indent="-336550" algn="l">
              <a:spcBef>
                <a:spcPts val="595"/>
              </a:spcBef>
              <a:spcAft>
                <a:spcPts val="0"/>
              </a:spcAft>
              <a:buSzPts val="1700"/>
              <a:buChar char="–"/>
              <a:defRPr sz="1700"/>
            </a:lvl4pPr>
            <a:lvl5pPr marL="2286000" lvl="4" indent="-309562" algn="l">
              <a:spcBef>
                <a:spcPts val="595"/>
              </a:spcBef>
              <a:spcAft>
                <a:spcPts val="0"/>
              </a:spcAft>
              <a:buSzPts val="1275"/>
              <a:buFont typeface="Helvetica Neue"/>
              <a:buChar char="»"/>
              <a:defRPr sz="1700"/>
            </a:lvl5pPr>
            <a:lvl6pPr marL="2743200" lvl="5" indent="-314325" algn="l">
              <a:spcBef>
                <a:spcPts val="630"/>
              </a:spcBef>
              <a:spcAft>
                <a:spcPts val="0"/>
              </a:spcAft>
              <a:buSzPts val="1350"/>
              <a:buFont typeface="Helvetica Neue"/>
              <a:buChar char="»"/>
              <a:defRPr sz="1800"/>
            </a:lvl6pPr>
            <a:lvl7pPr marL="3200400" lvl="6" indent="-314325" algn="l">
              <a:spcBef>
                <a:spcPts val="630"/>
              </a:spcBef>
              <a:spcAft>
                <a:spcPts val="0"/>
              </a:spcAft>
              <a:buSzPts val="1350"/>
              <a:buFont typeface="Helvetica Neue"/>
              <a:buChar char="»"/>
              <a:defRPr sz="1800"/>
            </a:lvl7pPr>
            <a:lvl8pPr marL="3657600" lvl="7" indent="-314325" algn="l">
              <a:spcBef>
                <a:spcPts val="630"/>
              </a:spcBef>
              <a:spcAft>
                <a:spcPts val="0"/>
              </a:spcAft>
              <a:buSzPts val="1350"/>
              <a:buFont typeface="Helvetica Neue"/>
              <a:buChar char="»"/>
              <a:defRPr sz="1800"/>
            </a:lvl8pPr>
            <a:lvl9pPr marL="4114800" lvl="8" indent="-314325" algn="l">
              <a:spcBef>
                <a:spcPts val="630"/>
              </a:spcBef>
              <a:spcAft>
                <a:spcPts val="0"/>
              </a:spcAft>
              <a:buSzPts val="1350"/>
              <a:buFont typeface="Helvetica Neue"/>
              <a:buChar char="»"/>
              <a:defRPr sz="1800"/>
            </a:lvl9pPr>
          </a:lstStyle>
          <a:p>
            <a:endParaRPr/>
          </a:p>
        </p:txBody>
      </p:sp>
      <p:sp>
        <p:nvSpPr>
          <p:cNvPr id="42" name="Google Shape;42;p50"/>
          <p:cNvSpPr txBox="1">
            <a:spLocks noGrp="1"/>
          </p:cNvSpPr>
          <p:nvPr>
            <p:ph type="body" idx="2"/>
          </p:nvPr>
        </p:nvSpPr>
        <p:spPr>
          <a:xfrm>
            <a:off x="4721225" y="1093788"/>
            <a:ext cx="3754438" cy="4903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36550" algn="l">
              <a:spcBef>
                <a:spcPts val="595"/>
              </a:spcBef>
              <a:spcAft>
                <a:spcPts val="0"/>
              </a:spcAft>
              <a:buSzPts val="1700"/>
              <a:buChar char="●"/>
              <a:defRPr sz="1700"/>
            </a:lvl1pPr>
            <a:lvl2pPr marL="914400" lvl="1" indent="-331152" algn="l">
              <a:spcBef>
                <a:spcPts val="595"/>
              </a:spcBef>
              <a:spcAft>
                <a:spcPts val="0"/>
              </a:spcAft>
              <a:buSzPts val="1615"/>
              <a:buChar char="●"/>
              <a:defRPr sz="1700"/>
            </a:lvl2pPr>
            <a:lvl3pPr marL="1371600" lvl="2" indent="-320357" algn="l">
              <a:spcBef>
                <a:spcPts val="595"/>
              </a:spcBef>
              <a:spcAft>
                <a:spcPts val="0"/>
              </a:spcAft>
              <a:buSzPts val="1445"/>
              <a:buChar char="4"/>
              <a:defRPr sz="1700"/>
            </a:lvl3pPr>
            <a:lvl4pPr marL="1828800" lvl="3" indent="-336550" algn="l">
              <a:spcBef>
                <a:spcPts val="595"/>
              </a:spcBef>
              <a:spcAft>
                <a:spcPts val="0"/>
              </a:spcAft>
              <a:buSzPts val="1700"/>
              <a:buChar char="–"/>
              <a:defRPr sz="1700"/>
            </a:lvl4pPr>
            <a:lvl5pPr marL="2286000" lvl="4" indent="-309562" algn="l">
              <a:spcBef>
                <a:spcPts val="595"/>
              </a:spcBef>
              <a:spcAft>
                <a:spcPts val="0"/>
              </a:spcAft>
              <a:buSzPts val="1275"/>
              <a:buFont typeface="Helvetica Neue"/>
              <a:buChar char="»"/>
              <a:defRPr sz="1700"/>
            </a:lvl5pPr>
            <a:lvl6pPr marL="2743200" lvl="5" indent="-314325" algn="l">
              <a:spcBef>
                <a:spcPts val="630"/>
              </a:spcBef>
              <a:spcAft>
                <a:spcPts val="0"/>
              </a:spcAft>
              <a:buSzPts val="1350"/>
              <a:buFont typeface="Helvetica Neue"/>
              <a:buChar char="»"/>
              <a:defRPr sz="1800"/>
            </a:lvl6pPr>
            <a:lvl7pPr marL="3200400" lvl="6" indent="-314325" algn="l">
              <a:spcBef>
                <a:spcPts val="630"/>
              </a:spcBef>
              <a:spcAft>
                <a:spcPts val="0"/>
              </a:spcAft>
              <a:buSzPts val="1350"/>
              <a:buFont typeface="Helvetica Neue"/>
              <a:buChar char="»"/>
              <a:defRPr sz="1800"/>
            </a:lvl7pPr>
            <a:lvl8pPr marL="3657600" lvl="7" indent="-314325" algn="l">
              <a:spcBef>
                <a:spcPts val="630"/>
              </a:spcBef>
              <a:spcAft>
                <a:spcPts val="0"/>
              </a:spcAft>
              <a:buSzPts val="1350"/>
              <a:buFont typeface="Helvetica Neue"/>
              <a:buChar char="»"/>
              <a:defRPr sz="1800"/>
            </a:lvl8pPr>
            <a:lvl9pPr marL="4114800" lvl="8" indent="-314325" algn="l">
              <a:spcBef>
                <a:spcPts val="630"/>
              </a:spcBef>
              <a:spcAft>
                <a:spcPts val="0"/>
              </a:spcAft>
              <a:buSzPts val="1350"/>
              <a:buFont typeface="Helvetica Neue"/>
              <a:buChar char="»"/>
              <a:defRPr sz="1800"/>
            </a:lvl9pPr>
          </a:lstStyle>
          <a:p>
            <a:endParaRPr/>
          </a:p>
        </p:txBody>
      </p:sp>
      <p:sp>
        <p:nvSpPr>
          <p:cNvPr id="43" name="Google Shape;43;p50"/>
          <p:cNvSpPr txBox="1">
            <a:spLocks noGrp="1"/>
          </p:cNvSpPr>
          <p:nvPr>
            <p:ph type="sldNum" idx="12"/>
          </p:nvPr>
        </p:nvSpPr>
        <p:spPr>
          <a:xfrm>
            <a:off x="6553200" y="6400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51"/>
          <p:cNvSpPr txBox="1">
            <a:spLocks noGrp="1"/>
          </p:cNvSpPr>
          <p:nvPr>
            <p:ph type="title"/>
          </p:nvPr>
        </p:nvSpPr>
        <p:spPr>
          <a:xfrm>
            <a:off x="768350" y="117475"/>
            <a:ext cx="80772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51"/>
          <p:cNvSpPr txBox="1">
            <a:spLocks noGrp="1"/>
          </p:cNvSpPr>
          <p:nvPr>
            <p:ph type="sldNum" idx="12"/>
          </p:nvPr>
        </p:nvSpPr>
        <p:spPr>
          <a:xfrm>
            <a:off x="6553200" y="6400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52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52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36550" algn="l">
              <a:spcBef>
                <a:spcPts val="595"/>
              </a:spcBef>
              <a:spcAft>
                <a:spcPts val="0"/>
              </a:spcAft>
              <a:buSzPts val="1700"/>
              <a:buChar char="●"/>
              <a:defRPr sz="1700"/>
            </a:lvl1pPr>
            <a:lvl2pPr marL="914400" lvl="1" indent="-331152" algn="l">
              <a:spcBef>
                <a:spcPts val="595"/>
              </a:spcBef>
              <a:spcAft>
                <a:spcPts val="0"/>
              </a:spcAft>
              <a:buSzPts val="1615"/>
              <a:buChar char="●"/>
              <a:defRPr sz="1700"/>
            </a:lvl2pPr>
            <a:lvl3pPr marL="1371600" lvl="2" indent="-320357" algn="l">
              <a:spcBef>
                <a:spcPts val="595"/>
              </a:spcBef>
              <a:spcAft>
                <a:spcPts val="0"/>
              </a:spcAft>
              <a:buSzPts val="1445"/>
              <a:buChar char="4"/>
              <a:defRPr sz="1700"/>
            </a:lvl3pPr>
            <a:lvl4pPr marL="1828800" lvl="3" indent="-336550" algn="l">
              <a:spcBef>
                <a:spcPts val="595"/>
              </a:spcBef>
              <a:spcAft>
                <a:spcPts val="0"/>
              </a:spcAft>
              <a:buSzPts val="1700"/>
              <a:buChar char="–"/>
              <a:defRPr sz="1700"/>
            </a:lvl4pPr>
            <a:lvl5pPr marL="2286000" lvl="4" indent="-309562" algn="l">
              <a:spcBef>
                <a:spcPts val="595"/>
              </a:spcBef>
              <a:spcAft>
                <a:spcPts val="0"/>
              </a:spcAft>
              <a:buSzPts val="1275"/>
              <a:buFont typeface="Helvetica Neue"/>
              <a:buChar char="»"/>
              <a:defRPr sz="1700"/>
            </a:lvl5pPr>
            <a:lvl6pPr marL="2743200" lvl="5" indent="-323850" algn="l">
              <a:spcBef>
                <a:spcPts val="700"/>
              </a:spcBef>
              <a:spcAft>
                <a:spcPts val="0"/>
              </a:spcAft>
              <a:buSzPts val="1500"/>
              <a:buFont typeface="Helvetica Neue"/>
              <a:buChar char="»"/>
              <a:defRPr sz="2000"/>
            </a:lvl6pPr>
            <a:lvl7pPr marL="3200400" lvl="6" indent="-323850" algn="l">
              <a:spcBef>
                <a:spcPts val="700"/>
              </a:spcBef>
              <a:spcAft>
                <a:spcPts val="0"/>
              </a:spcAft>
              <a:buSzPts val="1500"/>
              <a:buFont typeface="Helvetica Neue"/>
              <a:buChar char="»"/>
              <a:defRPr sz="2000"/>
            </a:lvl7pPr>
            <a:lvl8pPr marL="3657600" lvl="7" indent="-323850" algn="l">
              <a:spcBef>
                <a:spcPts val="700"/>
              </a:spcBef>
              <a:spcAft>
                <a:spcPts val="0"/>
              </a:spcAft>
              <a:buSzPts val="1500"/>
              <a:buFont typeface="Helvetica Neue"/>
              <a:buChar char="»"/>
              <a:defRPr sz="2000"/>
            </a:lvl8pPr>
            <a:lvl9pPr marL="4114800" lvl="8" indent="-323850" algn="l">
              <a:spcBef>
                <a:spcPts val="700"/>
              </a:spcBef>
              <a:spcAft>
                <a:spcPts val="0"/>
              </a:spcAft>
              <a:buSzPts val="1500"/>
              <a:buFont typeface="Helvetica Neue"/>
              <a:buChar char="»"/>
              <a:defRPr sz="2000"/>
            </a:lvl9pPr>
          </a:lstStyle>
          <a:p>
            <a:endParaRPr/>
          </a:p>
        </p:txBody>
      </p:sp>
      <p:sp>
        <p:nvSpPr>
          <p:cNvPr id="50" name="Google Shape;50;p52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490"/>
              </a:spcBef>
              <a:spcAft>
                <a:spcPts val="0"/>
              </a:spcAft>
              <a:buSzPts val="1400"/>
              <a:buNone/>
              <a:defRPr sz="1400"/>
            </a:lvl1pPr>
            <a:lvl2pPr marL="914400" lvl="1" indent="-228600" algn="l">
              <a:spcBef>
                <a:spcPts val="420"/>
              </a:spcBef>
              <a:spcAft>
                <a:spcPts val="0"/>
              </a:spcAft>
              <a:buSzPts val="1140"/>
              <a:buNone/>
              <a:defRPr sz="1200"/>
            </a:lvl2pPr>
            <a:lvl3pPr marL="1371600" lvl="2" indent="-228600" algn="l">
              <a:spcBef>
                <a:spcPts val="350"/>
              </a:spcBef>
              <a:spcAft>
                <a:spcPts val="0"/>
              </a:spcAft>
              <a:buSzPts val="850"/>
              <a:buNone/>
              <a:defRPr sz="1000"/>
            </a:lvl3pPr>
            <a:lvl4pPr marL="1828800" lvl="3" indent="-228600" algn="l">
              <a:spcBef>
                <a:spcPts val="315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spcBef>
                <a:spcPts val="315"/>
              </a:spcBef>
              <a:spcAft>
                <a:spcPts val="0"/>
              </a:spcAft>
              <a:buSzPts val="675"/>
              <a:buFont typeface="Helvetica Neue"/>
              <a:buNone/>
              <a:defRPr sz="900"/>
            </a:lvl5pPr>
            <a:lvl6pPr marL="2743200" lvl="5" indent="-228600" algn="l">
              <a:spcBef>
                <a:spcPts val="315"/>
              </a:spcBef>
              <a:spcAft>
                <a:spcPts val="0"/>
              </a:spcAft>
              <a:buSzPts val="675"/>
              <a:buFont typeface="Helvetica Neue"/>
              <a:buNone/>
              <a:defRPr sz="900"/>
            </a:lvl6pPr>
            <a:lvl7pPr marL="3200400" lvl="6" indent="-228600" algn="l">
              <a:spcBef>
                <a:spcPts val="315"/>
              </a:spcBef>
              <a:spcAft>
                <a:spcPts val="0"/>
              </a:spcAft>
              <a:buSzPts val="675"/>
              <a:buFont typeface="Helvetica Neue"/>
              <a:buNone/>
              <a:defRPr sz="900"/>
            </a:lvl7pPr>
            <a:lvl8pPr marL="3657600" lvl="7" indent="-228600" algn="l">
              <a:spcBef>
                <a:spcPts val="315"/>
              </a:spcBef>
              <a:spcAft>
                <a:spcPts val="0"/>
              </a:spcAft>
              <a:buSzPts val="675"/>
              <a:buFont typeface="Helvetica Neue"/>
              <a:buNone/>
              <a:defRPr sz="900"/>
            </a:lvl8pPr>
            <a:lvl9pPr marL="4114800" lvl="8" indent="-228600" algn="l">
              <a:spcBef>
                <a:spcPts val="315"/>
              </a:spcBef>
              <a:spcAft>
                <a:spcPts val="0"/>
              </a:spcAft>
              <a:buSzPts val="675"/>
              <a:buFont typeface="Helvetica Neue"/>
              <a:buNone/>
              <a:defRPr sz="900"/>
            </a:lvl9pPr>
          </a:lstStyle>
          <a:p>
            <a:endParaRPr/>
          </a:p>
        </p:txBody>
      </p:sp>
      <p:sp>
        <p:nvSpPr>
          <p:cNvPr id="51" name="Google Shape;51;p52"/>
          <p:cNvSpPr txBox="1">
            <a:spLocks noGrp="1"/>
          </p:cNvSpPr>
          <p:nvPr>
            <p:ph type="sldNum" idx="12"/>
          </p:nvPr>
        </p:nvSpPr>
        <p:spPr>
          <a:xfrm>
            <a:off x="6553200" y="6400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53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53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1120"/>
              </a:spcBef>
              <a:spcAft>
                <a:spcPts val="0"/>
              </a:spcAft>
              <a:buClr>
                <a:srgbClr val="002060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spcBef>
                <a:spcPts val="980"/>
              </a:spcBef>
              <a:spcAft>
                <a:spcPts val="0"/>
              </a:spcAft>
              <a:buClr>
                <a:schemeClr val="folHlink"/>
              </a:buClr>
              <a:buSzPts val="266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spcBef>
                <a:spcPts val="840"/>
              </a:spcBef>
              <a:spcAft>
                <a:spcPts val="0"/>
              </a:spcAft>
              <a:buClr>
                <a:srgbClr val="33CC33"/>
              </a:buClr>
              <a:buSzPts val="2040"/>
              <a:buFont typeface="Arimo"/>
              <a:buNone/>
              <a:defRPr sz="2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spcBef>
                <a:spcPts val="700"/>
              </a:spcBef>
              <a:spcAft>
                <a:spcPts val="0"/>
              </a:spcAft>
              <a:buClr>
                <a:schemeClr val="hlink"/>
              </a:buClr>
              <a:buSzPts val="2000"/>
              <a:buFont typeface="Times New Roman"/>
              <a:buNone/>
              <a:defRPr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Helvetica Neue"/>
              <a:buNone/>
              <a:defRPr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Helvetica Neue"/>
              <a:buNone/>
              <a:defRPr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Helvetica Neue"/>
              <a:buNone/>
              <a:defRPr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Helvetica Neue"/>
              <a:buNone/>
              <a:defRPr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Helvetica Neue"/>
              <a:buNone/>
              <a:defRPr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55" name="Google Shape;55;p53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490"/>
              </a:spcBef>
              <a:spcAft>
                <a:spcPts val="0"/>
              </a:spcAft>
              <a:buSzPts val="1400"/>
              <a:buNone/>
              <a:defRPr sz="1400"/>
            </a:lvl1pPr>
            <a:lvl2pPr marL="914400" lvl="1" indent="-228600" algn="l">
              <a:spcBef>
                <a:spcPts val="420"/>
              </a:spcBef>
              <a:spcAft>
                <a:spcPts val="0"/>
              </a:spcAft>
              <a:buSzPts val="1140"/>
              <a:buNone/>
              <a:defRPr sz="1200"/>
            </a:lvl2pPr>
            <a:lvl3pPr marL="1371600" lvl="2" indent="-228600" algn="l">
              <a:spcBef>
                <a:spcPts val="350"/>
              </a:spcBef>
              <a:spcAft>
                <a:spcPts val="0"/>
              </a:spcAft>
              <a:buSzPts val="850"/>
              <a:buNone/>
              <a:defRPr sz="1000"/>
            </a:lvl3pPr>
            <a:lvl4pPr marL="1828800" lvl="3" indent="-228600" algn="l">
              <a:spcBef>
                <a:spcPts val="315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spcBef>
                <a:spcPts val="315"/>
              </a:spcBef>
              <a:spcAft>
                <a:spcPts val="0"/>
              </a:spcAft>
              <a:buSzPts val="675"/>
              <a:buFont typeface="Helvetica Neue"/>
              <a:buNone/>
              <a:defRPr sz="900"/>
            </a:lvl5pPr>
            <a:lvl6pPr marL="2743200" lvl="5" indent="-228600" algn="l">
              <a:spcBef>
                <a:spcPts val="315"/>
              </a:spcBef>
              <a:spcAft>
                <a:spcPts val="0"/>
              </a:spcAft>
              <a:buSzPts val="675"/>
              <a:buFont typeface="Helvetica Neue"/>
              <a:buNone/>
              <a:defRPr sz="900"/>
            </a:lvl6pPr>
            <a:lvl7pPr marL="3200400" lvl="6" indent="-228600" algn="l">
              <a:spcBef>
                <a:spcPts val="315"/>
              </a:spcBef>
              <a:spcAft>
                <a:spcPts val="0"/>
              </a:spcAft>
              <a:buSzPts val="675"/>
              <a:buFont typeface="Helvetica Neue"/>
              <a:buNone/>
              <a:defRPr sz="900"/>
            </a:lvl7pPr>
            <a:lvl8pPr marL="3657600" lvl="7" indent="-228600" algn="l">
              <a:spcBef>
                <a:spcPts val="315"/>
              </a:spcBef>
              <a:spcAft>
                <a:spcPts val="0"/>
              </a:spcAft>
              <a:buSzPts val="675"/>
              <a:buFont typeface="Helvetica Neue"/>
              <a:buNone/>
              <a:defRPr sz="900"/>
            </a:lvl8pPr>
            <a:lvl9pPr marL="4114800" lvl="8" indent="-228600" algn="l">
              <a:spcBef>
                <a:spcPts val="315"/>
              </a:spcBef>
              <a:spcAft>
                <a:spcPts val="0"/>
              </a:spcAft>
              <a:buSzPts val="675"/>
              <a:buFont typeface="Helvetica Neue"/>
              <a:buNone/>
              <a:defRPr sz="900"/>
            </a:lvl9pPr>
          </a:lstStyle>
          <a:p>
            <a:endParaRPr/>
          </a:p>
        </p:txBody>
      </p:sp>
      <p:sp>
        <p:nvSpPr>
          <p:cNvPr id="56" name="Google Shape;56;p53"/>
          <p:cNvSpPr txBox="1">
            <a:spLocks noGrp="1"/>
          </p:cNvSpPr>
          <p:nvPr>
            <p:ph type="sldNum" idx="12"/>
          </p:nvPr>
        </p:nvSpPr>
        <p:spPr>
          <a:xfrm>
            <a:off x="6553200" y="6400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4"/>
          <p:cNvSpPr txBox="1">
            <a:spLocks noGrp="1"/>
          </p:cNvSpPr>
          <p:nvPr>
            <p:ph type="body" idx="1"/>
          </p:nvPr>
        </p:nvSpPr>
        <p:spPr>
          <a:xfrm>
            <a:off x="748145" y="1093788"/>
            <a:ext cx="7727518" cy="4903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36550" algn="l" rtl="0">
              <a:spcBef>
                <a:spcPts val="595"/>
              </a:spcBef>
              <a:spcAft>
                <a:spcPts val="0"/>
              </a:spcAft>
              <a:buClr>
                <a:srgbClr val="002060"/>
              </a:buClr>
              <a:buSzPts val="1700"/>
              <a:buFont typeface="Arial"/>
              <a:buChar char="●"/>
              <a:defRPr sz="17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31152" algn="l" rtl="0">
              <a:spcBef>
                <a:spcPts val="595"/>
              </a:spcBef>
              <a:spcAft>
                <a:spcPts val="0"/>
              </a:spcAft>
              <a:buClr>
                <a:schemeClr val="folHlink"/>
              </a:buClr>
              <a:buSzPts val="1615"/>
              <a:buFont typeface="Arial"/>
              <a:buChar char="●"/>
              <a:defRPr sz="17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20357" algn="l" rtl="0">
              <a:spcBef>
                <a:spcPts val="595"/>
              </a:spcBef>
              <a:spcAft>
                <a:spcPts val="0"/>
              </a:spcAft>
              <a:buClr>
                <a:srgbClr val="33CC33"/>
              </a:buClr>
              <a:buSzPts val="1445"/>
              <a:buFont typeface="Arimo"/>
              <a:buChar char="4"/>
              <a:defRPr sz="17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36550" algn="l" rtl="0">
              <a:spcBef>
                <a:spcPts val="595"/>
              </a:spcBef>
              <a:spcAft>
                <a:spcPts val="0"/>
              </a:spcAft>
              <a:buClr>
                <a:schemeClr val="hlink"/>
              </a:buClr>
              <a:buSzPts val="1700"/>
              <a:buFont typeface="Times New Roman"/>
              <a:buChar char="–"/>
              <a:defRPr sz="17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09562" algn="l" rtl="0">
              <a:spcBef>
                <a:spcPts val="595"/>
              </a:spcBef>
              <a:spcAft>
                <a:spcPts val="0"/>
              </a:spcAft>
              <a:buClr>
                <a:schemeClr val="dk2"/>
              </a:buClr>
              <a:buSzPts val="1275"/>
              <a:buFont typeface="Helvetica Neue"/>
              <a:buChar char="»"/>
              <a:defRPr sz="17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14325" algn="l" rtl="0">
              <a:spcBef>
                <a:spcPts val="630"/>
              </a:spcBef>
              <a:spcAft>
                <a:spcPts val="0"/>
              </a:spcAft>
              <a:buClr>
                <a:schemeClr val="dk2"/>
              </a:buClr>
              <a:buSzPts val="1350"/>
              <a:buFont typeface="Helvetica Neue"/>
              <a:buChar char="»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14325" algn="l" rtl="0">
              <a:spcBef>
                <a:spcPts val="630"/>
              </a:spcBef>
              <a:spcAft>
                <a:spcPts val="0"/>
              </a:spcAft>
              <a:buClr>
                <a:schemeClr val="dk2"/>
              </a:buClr>
              <a:buSzPts val="1350"/>
              <a:buFont typeface="Helvetica Neue"/>
              <a:buChar char="»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14325" algn="l" rtl="0">
              <a:spcBef>
                <a:spcPts val="630"/>
              </a:spcBef>
              <a:spcAft>
                <a:spcPts val="0"/>
              </a:spcAft>
              <a:buClr>
                <a:schemeClr val="dk2"/>
              </a:buClr>
              <a:buSzPts val="1350"/>
              <a:buFont typeface="Helvetica Neue"/>
              <a:buChar char="»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14325" algn="l" rtl="0">
              <a:spcBef>
                <a:spcPts val="630"/>
              </a:spcBef>
              <a:spcAft>
                <a:spcPts val="0"/>
              </a:spcAft>
              <a:buClr>
                <a:schemeClr val="dk2"/>
              </a:buClr>
              <a:buSzPts val="1350"/>
              <a:buFont typeface="Helvetica Neue"/>
              <a:buChar char="»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1" name="Google Shape;11;p44"/>
          <p:cNvSpPr txBox="1">
            <a:spLocks noGrp="1"/>
          </p:cNvSpPr>
          <p:nvPr>
            <p:ph type="sldNum" idx="12"/>
          </p:nvPr>
        </p:nvSpPr>
        <p:spPr>
          <a:xfrm>
            <a:off x="6553200" y="6400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" name="Google Shape;12;p44"/>
          <p:cNvSpPr txBox="1"/>
          <p:nvPr/>
        </p:nvSpPr>
        <p:spPr>
          <a:xfrm>
            <a:off x="6762750" y="6613525"/>
            <a:ext cx="2381250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i="0" u="none" strike="noStrike" cap="none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©Silberschatz, Korth and Sudarshan</a:t>
            </a:r>
            <a:endParaRPr/>
          </a:p>
        </p:txBody>
      </p:sp>
      <p:sp>
        <p:nvSpPr>
          <p:cNvPr id="13" name="Google Shape;13;p44"/>
          <p:cNvSpPr txBox="1"/>
          <p:nvPr/>
        </p:nvSpPr>
        <p:spPr>
          <a:xfrm>
            <a:off x="4479984" y="6613525"/>
            <a:ext cx="447558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i="0" u="none" strike="noStrike" cap="none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1.</a:t>
            </a:r>
            <a:fld id="{00000000-1234-1234-1234-123412341234}" type="slidenum">
              <a:rPr lang="en-US" sz="1000" b="1" i="0" u="none" strike="noStrike" cap="none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sz="1000" b="1" i="0" u="none" strike="noStrike" cap="none">
              <a:solidFill>
                <a:srgbClr val="0020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" name="Google Shape;14;p44"/>
          <p:cNvSpPr txBox="1">
            <a:spLocks noGrp="1"/>
          </p:cNvSpPr>
          <p:nvPr>
            <p:ph type="title"/>
          </p:nvPr>
        </p:nvSpPr>
        <p:spPr>
          <a:xfrm>
            <a:off x="768350" y="117475"/>
            <a:ext cx="80772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5" name="Google Shape;15;p44"/>
          <p:cNvSpPr txBox="1"/>
          <p:nvPr/>
        </p:nvSpPr>
        <p:spPr>
          <a:xfrm>
            <a:off x="0" y="6613525"/>
            <a:ext cx="2571750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i="0" u="none" strike="noStrike" cap="none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Database System Concepts - 7</a:t>
            </a:r>
            <a:r>
              <a:rPr lang="en-US" sz="1000" b="1" i="0" u="none" strike="noStrike" cap="none" baseline="30000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</a:t>
            </a:r>
            <a:r>
              <a:rPr lang="en-US" sz="1000" b="1" i="0" u="none" strike="noStrike" cap="none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Edition</a:t>
            </a:r>
            <a:endParaRPr/>
          </a:p>
        </p:txBody>
      </p:sp>
      <p:sp>
        <p:nvSpPr>
          <p:cNvPr id="16" name="Google Shape;16;p44"/>
          <p:cNvSpPr/>
          <p:nvPr/>
        </p:nvSpPr>
        <p:spPr>
          <a:xfrm>
            <a:off x="8916988" y="5445125"/>
            <a:ext cx="227012" cy="47625"/>
          </a:xfrm>
          <a:custGeom>
            <a:avLst/>
            <a:gdLst/>
            <a:ahLst/>
            <a:cxnLst/>
            <a:rect l="l" t="t" r="r" b="b"/>
            <a:pathLst>
              <a:path w="285" h="61" extrusionOk="0">
                <a:moveTo>
                  <a:pt x="2" y="61"/>
                </a:moveTo>
                <a:lnTo>
                  <a:pt x="0" y="59"/>
                </a:lnTo>
                <a:lnTo>
                  <a:pt x="0" y="55"/>
                </a:lnTo>
                <a:lnTo>
                  <a:pt x="2" y="48"/>
                </a:lnTo>
                <a:lnTo>
                  <a:pt x="5" y="40"/>
                </a:lnTo>
                <a:lnTo>
                  <a:pt x="9" y="34"/>
                </a:lnTo>
                <a:lnTo>
                  <a:pt x="13" y="31"/>
                </a:lnTo>
                <a:lnTo>
                  <a:pt x="17" y="25"/>
                </a:lnTo>
                <a:lnTo>
                  <a:pt x="24" y="21"/>
                </a:lnTo>
                <a:lnTo>
                  <a:pt x="30" y="17"/>
                </a:lnTo>
                <a:lnTo>
                  <a:pt x="40" y="13"/>
                </a:lnTo>
                <a:lnTo>
                  <a:pt x="45" y="10"/>
                </a:lnTo>
                <a:lnTo>
                  <a:pt x="51" y="8"/>
                </a:lnTo>
                <a:lnTo>
                  <a:pt x="57" y="6"/>
                </a:lnTo>
                <a:lnTo>
                  <a:pt x="64" y="6"/>
                </a:lnTo>
                <a:lnTo>
                  <a:pt x="70" y="2"/>
                </a:lnTo>
                <a:lnTo>
                  <a:pt x="78" y="2"/>
                </a:lnTo>
                <a:lnTo>
                  <a:pt x="85" y="0"/>
                </a:lnTo>
                <a:lnTo>
                  <a:pt x="93" y="0"/>
                </a:lnTo>
                <a:lnTo>
                  <a:pt x="100" y="0"/>
                </a:lnTo>
                <a:lnTo>
                  <a:pt x="110" y="0"/>
                </a:lnTo>
                <a:lnTo>
                  <a:pt x="118" y="0"/>
                </a:lnTo>
                <a:lnTo>
                  <a:pt x="129" y="0"/>
                </a:lnTo>
                <a:lnTo>
                  <a:pt x="137" y="0"/>
                </a:lnTo>
                <a:lnTo>
                  <a:pt x="146" y="2"/>
                </a:lnTo>
                <a:lnTo>
                  <a:pt x="154" y="2"/>
                </a:lnTo>
                <a:lnTo>
                  <a:pt x="163" y="4"/>
                </a:lnTo>
                <a:lnTo>
                  <a:pt x="173" y="6"/>
                </a:lnTo>
                <a:lnTo>
                  <a:pt x="182" y="8"/>
                </a:lnTo>
                <a:lnTo>
                  <a:pt x="192" y="8"/>
                </a:lnTo>
                <a:lnTo>
                  <a:pt x="201" y="12"/>
                </a:lnTo>
                <a:lnTo>
                  <a:pt x="209" y="12"/>
                </a:lnTo>
                <a:lnTo>
                  <a:pt x="216" y="13"/>
                </a:lnTo>
                <a:lnTo>
                  <a:pt x="224" y="15"/>
                </a:lnTo>
                <a:lnTo>
                  <a:pt x="234" y="17"/>
                </a:lnTo>
                <a:lnTo>
                  <a:pt x="239" y="19"/>
                </a:lnTo>
                <a:lnTo>
                  <a:pt x="247" y="21"/>
                </a:lnTo>
                <a:lnTo>
                  <a:pt x="254" y="23"/>
                </a:lnTo>
                <a:lnTo>
                  <a:pt x="260" y="25"/>
                </a:lnTo>
                <a:lnTo>
                  <a:pt x="266" y="25"/>
                </a:lnTo>
                <a:lnTo>
                  <a:pt x="270" y="27"/>
                </a:lnTo>
                <a:lnTo>
                  <a:pt x="273" y="27"/>
                </a:lnTo>
                <a:lnTo>
                  <a:pt x="279" y="29"/>
                </a:lnTo>
                <a:lnTo>
                  <a:pt x="283" y="31"/>
                </a:lnTo>
                <a:lnTo>
                  <a:pt x="285" y="32"/>
                </a:lnTo>
                <a:lnTo>
                  <a:pt x="279" y="44"/>
                </a:lnTo>
                <a:lnTo>
                  <a:pt x="277" y="44"/>
                </a:lnTo>
                <a:lnTo>
                  <a:pt x="273" y="42"/>
                </a:lnTo>
                <a:lnTo>
                  <a:pt x="268" y="42"/>
                </a:lnTo>
                <a:lnTo>
                  <a:pt x="260" y="40"/>
                </a:lnTo>
                <a:lnTo>
                  <a:pt x="251" y="38"/>
                </a:lnTo>
                <a:lnTo>
                  <a:pt x="241" y="36"/>
                </a:lnTo>
                <a:lnTo>
                  <a:pt x="235" y="34"/>
                </a:lnTo>
                <a:lnTo>
                  <a:pt x="230" y="34"/>
                </a:lnTo>
                <a:lnTo>
                  <a:pt x="224" y="32"/>
                </a:lnTo>
                <a:lnTo>
                  <a:pt x="218" y="32"/>
                </a:lnTo>
                <a:lnTo>
                  <a:pt x="213" y="31"/>
                </a:lnTo>
                <a:lnTo>
                  <a:pt x="207" y="31"/>
                </a:lnTo>
                <a:lnTo>
                  <a:pt x="201" y="29"/>
                </a:lnTo>
                <a:lnTo>
                  <a:pt x="196" y="29"/>
                </a:lnTo>
                <a:lnTo>
                  <a:pt x="190" y="27"/>
                </a:lnTo>
                <a:lnTo>
                  <a:pt x="182" y="27"/>
                </a:lnTo>
                <a:lnTo>
                  <a:pt x="178" y="25"/>
                </a:lnTo>
                <a:lnTo>
                  <a:pt x="173" y="25"/>
                </a:lnTo>
                <a:lnTo>
                  <a:pt x="167" y="23"/>
                </a:lnTo>
                <a:lnTo>
                  <a:pt x="163" y="23"/>
                </a:lnTo>
                <a:lnTo>
                  <a:pt x="158" y="21"/>
                </a:lnTo>
                <a:lnTo>
                  <a:pt x="154" y="21"/>
                </a:lnTo>
                <a:lnTo>
                  <a:pt x="148" y="19"/>
                </a:lnTo>
                <a:lnTo>
                  <a:pt x="142" y="19"/>
                </a:lnTo>
                <a:lnTo>
                  <a:pt x="144" y="48"/>
                </a:lnTo>
                <a:lnTo>
                  <a:pt x="110" y="15"/>
                </a:lnTo>
                <a:lnTo>
                  <a:pt x="118" y="48"/>
                </a:lnTo>
                <a:lnTo>
                  <a:pt x="83" y="21"/>
                </a:lnTo>
                <a:lnTo>
                  <a:pt x="91" y="48"/>
                </a:lnTo>
                <a:lnTo>
                  <a:pt x="59" y="29"/>
                </a:lnTo>
                <a:lnTo>
                  <a:pt x="57" y="29"/>
                </a:lnTo>
                <a:lnTo>
                  <a:pt x="53" y="31"/>
                </a:lnTo>
                <a:lnTo>
                  <a:pt x="49" y="31"/>
                </a:lnTo>
                <a:lnTo>
                  <a:pt x="43" y="34"/>
                </a:lnTo>
                <a:lnTo>
                  <a:pt x="38" y="36"/>
                </a:lnTo>
                <a:lnTo>
                  <a:pt x="32" y="38"/>
                </a:lnTo>
                <a:lnTo>
                  <a:pt x="26" y="42"/>
                </a:lnTo>
                <a:lnTo>
                  <a:pt x="23" y="44"/>
                </a:lnTo>
                <a:lnTo>
                  <a:pt x="15" y="50"/>
                </a:lnTo>
                <a:lnTo>
                  <a:pt x="7" y="55"/>
                </a:lnTo>
                <a:lnTo>
                  <a:pt x="4" y="59"/>
                </a:lnTo>
                <a:lnTo>
                  <a:pt x="2" y="6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7" name="Google Shape;17;p44" descr="Cover-6Ed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5546" y="0"/>
            <a:ext cx="742012" cy="947651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"/>
          <p:cNvSpPr txBox="1">
            <a:spLocks noGrp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Chapter 1: Introduction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0"/>
          <p:cNvSpPr txBox="1">
            <a:spLocks noGrp="1"/>
          </p:cNvSpPr>
          <p:nvPr>
            <p:ph type="title"/>
          </p:nvPr>
        </p:nvSpPr>
        <p:spPr>
          <a:xfrm>
            <a:off x="768350" y="117475"/>
            <a:ext cx="80772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/>
              <a:t>Database Applications Examples</a:t>
            </a:r>
            <a:endParaRPr/>
          </a:p>
        </p:txBody>
      </p:sp>
      <p:sp>
        <p:nvSpPr>
          <p:cNvPr id="153" name="Google Shape;153;p10"/>
          <p:cNvSpPr txBox="1">
            <a:spLocks noGrp="1"/>
          </p:cNvSpPr>
          <p:nvPr>
            <p:ph type="body" idx="1"/>
          </p:nvPr>
        </p:nvSpPr>
        <p:spPr>
          <a:xfrm>
            <a:off x="768350" y="1100831"/>
            <a:ext cx="7576659" cy="4860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870"/>
              <a:buFont typeface="Noto Sans Symbols"/>
              <a:buChar char="▪"/>
            </a:pPr>
            <a:r>
              <a:rPr lang="en-US" sz="1700"/>
              <a:t>Enterprise Information</a:t>
            </a:r>
            <a:endParaRPr/>
          </a:p>
          <a:p>
            <a:pPr marL="742950" lvl="1" indent="-285750" algn="l" rtl="0">
              <a:spcBef>
                <a:spcPts val="595"/>
              </a:spcBef>
              <a:spcAft>
                <a:spcPts val="0"/>
              </a:spcAft>
              <a:buSzPts val="1870"/>
              <a:buChar char="•"/>
            </a:pPr>
            <a:r>
              <a:rPr lang="en-US" sz="1700"/>
              <a:t>Sales: customers, products, purchases</a:t>
            </a:r>
            <a:endParaRPr/>
          </a:p>
          <a:p>
            <a:pPr marL="742950" lvl="1" indent="-285750" algn="l" rtl="0">
              <a:spcBef>
                <a:spcPts val="595"/>
              </a:spcBef>
              <a:spcAft>
                <a:spcPts val="0"/>
              </a:spcAft>
              <a:buSzPts val="1870"/>
              <a:buChar char="•"/>
            </a:pPr>
            <a:r>
              <a:rPr lang="en-US" sz="1700"/>
              <a:t>Accounting: payments, receipts, assets</a:t>
            </a:r>
            <a:endParaRPr/>
          </a:p>
          <a:p>
            <a:pPr marL="742950" lvl="1" indent="-285750" algn="l" rtl="0">
              <a:spcBef>
                <a:spcPts val="595"/>
              </a:spcBef>
              <a:spcAft>
                <a:spcPts val="0"/>
              </a:spcAft>
              <a:buSzPts val="1870"/>
              <a:buChar char="•"/>
            </a:pPr>
            <a:r>
              <a:rPr lang="en-US" sz="1700"/>
              <a:t>Human Resources: Information about employees, salaries, payroll taxes.</a:t>
            </a:r>
            <a:endParaRPr/>
          </a:p>
          <a:p>
            <a:pPr marL="342900" lvl="0" indent="-342900" algn="l" rtl="0">
              <a:spcBef>
                <a:spcPts val="595"/>
              </a:spcBef>
              <a:spcAft>
                <a:spcPts val="0"/>
              </a:spcAft>
              <a:buSzPts val="1870"/>
              <a:buFont typeface="Noto Sans Symbols"/>
              <a:buChar char="▪"/>
            </a:pPr>
            <a:r>
              <a:rPr lang="en-US" sz="1700"/>
              <a:t>Manufacturing: management of production, inventory, orders, supply chain.</a:t>
            </a:r>
            <a:endParaRPr/>
          </a:p>
          <a:p>
            <a:pPr marL="342900" lvl="0" indent="-342900" algn="l" rtl="0">
              <a:spcBef>
                <a:spcPts val="595"/>
              </a:spcBef>
              <a:spcAft>
                <a:spcPts val="0"/>
              </a:spcAft>
              <a:buSzPts val="1870"/>
              <a:buFont typeface="Noto Sans Symbols"/>
              <a:buChar char="▪"/>
            </a:pPr>
            <a:r>
              <a:rPr lang="en-US" sz="1700"/>
              <a:t>Banking and finance</a:t>
            </a:r>
            <a:endParaRPr/>
          </a:p>
          <a:p>
            <a:pPr marL="742950" lvl="1" indent="-285750" algn="l" rtl="0">
              <a:spcBef>
                <a:spcPts val="595"/>
              </a:spcBef>
              <a:spcAft>
                <a:spcPts val="0"/>
              </a:spcAft>
              <a:buSzPts val="1870"/>
              <a:buChar char="•"/>
            </a:pPr>
            <a:r>
              <a:rPr lang="en-US" sz="1700"/>
              <a:t>customer information, accounts, loans, and banking transactions.</a:t>
            </a:r>
            <a:endParaRPr/>
          </a:p>
          <a:p>
            <a:pPr marL="742950" lvl="1" indent="-285750" algn="l" rtl="0">
              <a:spcBef>
                <a:spcPts val="595"/>
              </a:spcBef>
              <a:spcAft>
                <a:spcPts val="0"/>
              </a:spcAft>
              <a:buSzPts val="1870"/>
              <a:buChar char="•"/>
            </a:pPr>
            <a:r>
              <a:rPr lang="en-US" sz="1700"/>
              <a:t>Credit card transactions</a:t>
            </a:r>
            <a:endParaRPr/>
          </a:p>
          <a:p>
            <a:pPr marL="742950" lvl="1" indent="-285750" algn="l" rtl="0">
              <a:spcBef>
                <a:spcPts val="595"/>
              </a:spcBef>
              <a:spcAft>
                <a:spcPts val="0"/>
              </a:spcAft>
              <a:buSzPts val="1870"/>
              <a:buChar char="•"/>
            </a:pPr>
            <a:r>
              <a:rPr lang="en-US" sz="1700"/>
              <a:t>Finance:  sales and purchases of financial instruments (e.g., stocks and bonds; storing real-time market data</a:t>
            </a:r>
            <a:endParaRPr/>
          </a:p>
          <a:p>
            <a:pPr marL="342900" lvl="0" indent="-342900" algn="l" rtl="0">
              <a:spcBef>
                <a:spcPts val="595"/>
              </a:spcBef>
              <a:spcAft>
                <a:spcPts val="0"/>
              </a:spcAft>
              <a:buSzPts val="1870"/>
              <a:buFont typeface="Noto Sans Symbols"/>
              <a:buChar char="▪"/>
            </a:pPr>
            <a:r>
              <a:rPr lang="en-US" sz="1700"/>
              <a:t>Universities:  registration, grades</a:t>
            </a:r>
            <a:endParaRPr/>
          </a:p>
          <a:p>
            <a:pPr marL="342900" lvl="0" indent="-342900" algn="l" rtl="0">
              <a:spcBef>
                <a:spcPts val="595"/>
              </a:spcBef>
              <a:spcAft>
                <a:spcPts val="0"/>
              </a:spcAft>
              <a:buSzPts val="1870"/>
              <a:buNone/>
            </a:pPr>
            <a:endParaRPr/>
          </a:p>
          <a:p>
            <a:pPr marL="342900" lvl="0" indent="-224155" algn="l" rtl="0">
              <a:spcBef>
                <a:spcPts val="595"/>
              </a:spcBef>
              <a:spcAft>
                <a:spcPts val="0"/>
              </a:spcAft>
              <a:buSzPts val="1870"/>
              <a:buFont typeface="Noto Sans Symbols"/>
              <a:buNone/>
            </a:pP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1"/>
          <p:cNvSpPr txBox="1">
            <a:spLocks noGrp="1"/>
          </p:cNvSpPr>
          <p:nvPr>
            <p:ph type="title"/>
          </p:nvPr>
        </p:nvSpPr>
        <p:spPr>
          <a:xfrm>
            <a:off x="865886" y="117475"/>
            <a:ext cx="80772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/>
              <a:t>Database Applications Examples (Cont.)</a:t>
            </a:r>
            <a:endParaRPr/>
          </a:p>
        </p:txBody>
      </p:sp>
      <p:sp>
        <p:nvSpPr>
          <p:cNvPr id="160" name="Google Shape;160;p11"/>
          <p:cNvSpPr txBox="1">
            <a:spLocks noGrp="1"/>
          </p:cNvSpPr>
          <p:nvPr>
            <p:ph type="body" idx="1"/>
          </p:nvPr>
        </p:nvSpPr>
        <p:spPr>
          <a:xfrm>
            <a:off x="754603" y="1093790"/>
            <a:ext cx="7617040" cy="4903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870"/>
              <a:buFont typeface="Noto Sans Symbols"/>
              <a:buChar char="▪"/>
            </a:pPr>
            <a:r>
              <a:rPr lang="en-US" sz="1700"/>
              <a:t>Airlines: reservations, schedules</a:t>
            </a:r>
            <a:endParaRPr/>
          </a:p>
          <a:p>
            <a:pPr marL="342900" lvl="0" indent="-342900" algn="l" rtl="0">
              <a:spcBef>
                <a:spcPts val="595"/>
              </a:spcBef>
              <a:spcAft>
                <a:spcPts val="0"/>
              </a:spcAft>
              <a:buSzPts val="1870"/>
              <a:buFont typeface="Noto Sans Symbols"/>
              <a:buChar char="▪"/>
            </a:pPr>
            <a:r>
              <a:rPr lang="en-US" sz="1700"/>
              <a:t>Telecommunication: records of calls, texts, and data usage, generating monthly bills, maintaining balances on prepaid calling cards</a:t>
            </a:r>
            <a:endParaRPr/>
          </a:p>
          <a:p>
            <a:pPr marL="342900" lvl="0" indent="-342900" algn="l" rtl="0">
              <a:spcBef>
                <a:spcPts val="595"/>
              </a:spcBef>
              <a:spcAft>
                <a:spcPts val="0"/>
              </a:spcAft>
              <a:buSzPts val="1870"/>
              <a:buFont typeface="Noto Sans Symbols"/>
              <a:buChar char="▪"/>
            </a:pPr>
            <a:r>
              <a:rPr lang="en-US" sz="1700"/>
              <a:t>Web-based services</a:t>
            </a:r>
            <a:endParaRPr/>
          </a:p>
          <a:p>
            <a:pPr marL="742950" lvl="1" indent="-285750" algn="l" rtl="0">
              <a:spcBef>
                <a:spcPts val="595"/>
              </a:spcBef>
              <a:spcAft>
                <a:spcPts val="0"/>
              </a:spcAft>
              <a:buSzPts val="1870"/>
              <a:buChar char="•"/>
            </a:pPr>
            <a:r>
              <a:rPr lang="en-US" sz="1700"/>
              <a:t>Online retailers: order tracking, customized recommendations</a:t>
            </a:r>
            <a:endParaRPr/>
          </a:p>
          <a:p>
            <a:pPr marL="742950" lvl="1" indent="-285750" algn="l" rtl="0">
              <a:spcBef>
                <a:spcPts val="595"/>
              </a:spcBef>
              <a:spcAft>
                <a:spcPts val="0"/>
              </a:spcAft>
              <a:buSzPts val="1870"/>
              <a:buChar char="•"/>
            </a:pPr>
            <a:r>
              <a:rPr lang="en-US" sz="1700"/>
              <a:t>Online advertisements</a:t>
            </a:r>
            <a:endParaRPr/>
          </a:p>
          <a:p>
            <a:pPr marL="342900" lvl="0" indent="-342900" algn="l" rtl="0">
              <a:spcBef>
                <a:spcPts val="595"/>
              </a:spcBef>
              <a:spcAft>
                <a:spcPts val="0"/>
              </a:spcAft>
              <a:buSzPts val="1870"/>
              <a:buFont typeface="Noto Sans Symbols"/>
              <a:buChar char="▪"/>
            </a:pPr>
            <a:r>
              <a:rPr lang="en-US" sz="1700"/>
              <a:t>Document databases</a:t>
            </a:r>
            <a:endParaRPr/>
          </a:p>
          <a:p>
            <a:pPr marL="342900" lvl="0" indent="-342900" algn="l" rtl="0">
              <a:spcBef>
                <a:spcPts val="595"/>
              </a:spcBef>
              <a:spcAft>
                <a:spcPts val="0"/>
              </a:spcAft>
              <a:buSzPts val="1870"/>
              <a:buFont typeface="Noto Sans Symbols"/>
              <a:buChar char="▪"/>
            </a:pPr>
            <a:r>
              <a:rPr lang="en-US" sz="1700"/>
              <a:t>Navigation systems: For maintaining the locations of varies places of interest along with the exact routes of roads, train systems, buses, etc.</a:t>
            </a:r>
            <a:endParaRPr/>
          </a:p>
          <a:p>
            <a:pPr marL="742950" lvl="1" indent="-167005" algn="l" rtl="0">
              <a:spcBef>
                <a:spcPts val="595"/>
              </a:spcBef>
              <a:spcAft>
                <a:spcPts val="0"/>
              </a:spcAft>
              <a:buSzPts val="1870"/>
              <a:buNone/>
            </a:pPr>
            <a:endParaRPr/>
          </a:p>
          <a:p>
            <a:pPr marL="342900" lvl="0" indent="-342900" algn="l" rtl="0">
              <a:spcBef>
                <a:spcPts val="595"/>
              </a:spcBef>
              <a:spcAft>
                <a:spcPts val="0"/>
              </a:spcAft>
              <a:buSzPts val="1870"/>
              <a:buNone/>
            </a:pPr>
            <a:endParaRPr/>
          </a:p>
          <a:p>
            <a:pPr marL="342900" lvl="0" indent="-224155" algn="l" rtl="0">
              <a:spcBef>
                <a:spcPts val="595"/>
              </a:spcBef>
              <a:spcAft>
                <a:spcPts val="0"/>
              </a:spcAft>
              <a:buSzPts val="1870"/>
              <a:buFont typeface="Noto Sans Symbols"/>
              <a:buNone/>
            </a:pP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2"/>
          <p:cNvSpPr txBox="1">
            <a:spLocks noGrp="1"/>
          </p:cNvSpPr>
          <p:nvPr>
            <p:ph type="title"/>
          </p:nvPr>
        </p:nvSpPr>
        <p:spPr>
          <a:xfrm>
            <a:off x="768350" y="117475"/>
            <a:ext cx="80772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/>
              <a:t>Purpose of Database Systems</a:t>
            </a:r>
            <a:endParaRPr/>
          </a:p>
        </p:txBody>
      </p:sp>
      <p:sp>
        <p:nvSpPr>
          <p:cNvPr id="167" name="Google Shape;167;p12"/>
          <p:cNvSpPr txBox="1">
            <a:spLocks noGrp="1"/>
          </p:cNvSpPr>
          <p:nvPr>
            <p:ph type="body" idx="1"/>
          </p:nvPr>
        </p:nvSpPr>
        <p:spPr>
          <a:xfrm>
            <a:off x="1074198" y="1851328"/>
            <a:ext cx="7315199" cy="398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870"/>
              <a:buFont typeface="Noto Sans Symbols"/>
              <a:buChar char="▪"/>
            </a:pPr>
            <a:r>
              <a:rPr lang="en-US" sz="1700"/>
              <a:t>Data redundancy and inconsistency: data is stored  in multiple file formats resulting </a:t>
            </a:r>
            <a:r>
              <a:rPr lang="en-US"/>
              <a:t>in duplication</a:t>
            </a:r>
            <a:r>
              <a:rPr lang="en-US" sz="1700"/>
              <a:t> of information in different files</a:t>
            </a:r>
            <a:endParaRPr/>
          </a:p>
          <a:p>
            <a:pPr marL="342900" lvl="0" indent="-342900" algn="l" rtl="0">
              <a:spcBef>
                <a:spcPts val="595"/>
              </a:spcBef>
              <a:spcAft>
                <a:spcPts val="0"/>
              </a:spcAft>
              <a:buSzPts val="1870"/>
              <a:buFont typeface="Noto Sans Symbols"/>
              <a:buChar char="▪"/>
            </a:pPr>
            <a:r>
              <a:rPr lang="en-US" sz="1700"/>
              <a:t>Difficulty in accessing data </a:t>
            </a:r>
            <a:endParaRPr/>
          </a:p>
          <a:p>
            <a:pPr marL="742950" lvl="1" indent="-285750" algn="l" rtl="0">
              <a:spcBef>
                <a:spcPts val="595"/>
              </a:spcBef>
              <a:spcAft>
                <a:spcPts val="0"/>
              </a:spcAft>
              <a:buSzPts val="1870"/>
              <a:buChar char="•"/>
            </a:pPr>
            <a:r>
              <a:rPr lang="en-US" sz="1700"/>
              <a:t>Need to write a new program to carry out each new task</a:t>
            </a:r>
            <a:endParaRPr/>
          </a:p>
          <a:p>
            <a:pPr marL="342900" lvl="0" indent="-342900" algn="l" rtl="0">
              <a:spcBef>
                <a:spcPts val="595"/>
              </a:spcBef>
              <a:spcAft>
                <a:spcPts val="0"/>
              </a:spcAft>
              <a:buSzPts val="1870"/>
              <a:buFont typeface="Noto Sans Symbols"/>
              <a:buChar char="▪"/>
            </a:pPr>
            <a:r>
              <a:rPr lang="en-US" sz="1700"/>
              <a:t>Data isolation </a:t>
            </a:r>
            <a:endParaRPr/>
          </a:p>
          <a:p>
            <a:pPr marL="742950" lvl="1" indent="-285750" algn="l" rtl="0">
              <a:spcBef>
                <a:spcPts val="595"/>
              </a:spcBef>
              <a:spcAft>
                <a:spcPts val="0"/>
              </a:spcAft>
              <a:buSzPts val="1870"/>
              <a:buChar char="•"/>
            </a:pPr>
            <a:r>
              <a:rPr lang="en-US" sz="1700"/>
              <a:t>Multiple files and formats</a:t>
            </a:r>
            <a:endParaRPr/>
          </a:p>
          <a:p>
            <a:pPr marL="342900" lvl="0" indent="-342900" algn="l" rtl="0">
              <a:spcBef>
                <a:spcPts val="595"/>
              </a:spcBef>
              <a:spcAft>
                <a:spcPts val="0"/>
              </a:spcAft>
              <a:buSzPts val="1870"/>
              <a:buFont typeface="Noto Sans Symbols"/>
              <a:buChar char="▪"/>
            </a:pPr>
            <a:r>
              <a:rPr lang="en-US" sz="1700"/>
              <a:t>Integrity problems</a:t>
            </a:r>
            <a:endParaRPr/>
          </a:p>
          <a:p>
            <a:pPr marL="742950" lvl="1" indent="-285750" algn="l" rtl="0">
              <a:spcBef>
                <a:spcPts val="595"/>
              </a:spcBef>
              <a:spcAft>
                <a:spcPts val="0"/>
              </a:spcAft>
              <a:buSzPts val="1870"/>
              <a:buChar char="•"/>
            </a:pPr>
            <a:r>
              <a:rPr lang="en-US" sz="1700"/>
              <a:t>Integrity constraints  (e.g., account balance &gt; 0) become “buried” in program code rather than being stated explicitly</a:t>
            </a:r>
            <a:endParaRPr/>
          </a:p>
          <a:p>
            <a:pPr marL="742950" lvl="1" indent="-285750" algn="l" rtl="0">
              <a:spcBef>
                <a:spcPts val="595"/>
              </a:spcBef>
              <a:spcAft>
                <a:spcPts val="0"/>
              </a:spcAft>
              <a:buSzPts val="1870"/>
              <a:buChar char="•"/>
            </a:pPr>
            <a:r>
              <a:rPr lang="en-US" sz="1700"/>
              <a:t>Hard to add new constraints or change existing ones</a:t>
            </a:r>
            <a:endParaRPr/>
          </a:p>
        </p:txBody>
      </p:sp>
      <p:sp>
        <p:nvSpPr>
          <p:cNvPr id="168" name="Google Shape;168;p12"/>
          <p:cNvSpPr txBox="1"/>
          <p:nvPr/>
        </p:nvSpPr>
        <p:spPr>
          <a:xfrm>
            <a:off x="768349" y="1142251"/>
            <a:ext cx="7621047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 the early days, database applications were built directly on top of file systems, which leads to: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3"/>
          <p:cNvSpPr txBox="1">
            <a:spLocks noGrp="1"/>
          </p:cNvSpPr>
          <p:nvPr>
            <p:ph type="title"/>
          </p:nvPr>
        </p:nvSpPr>
        <p:spPr>
          <a:xfrm>
            <a:off x="768350" y="117475"/>
            <a:ext cx="80772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/>
              <a:t>Purpose of Database Systems (Cont.)</a:t>
            </a:r>
            <a:endParaRPr/>
          </a:p>
        </p:txBody>
      </p:sp>
      <p:sp>
        <p:nvSpPr>
          <p:cNvPr id="175" name="Google Shape;175;p13"/>
          <p:cNvSpPr txBox="1">
            <a:spLocks noGrp="1"/>
          </p:cNvSpPr>
          <p:nvPr>
            <p:ph type="body" idx="1"/>
          </p:nvPr>
        </p:nvSpPr>
        <p:spPr>
          <a:xfrm>
            <a:off x="768351" y="1093791"/>
            <a:ext cx="7656322" cy="39902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870"/>
              <a:buFont typeface="Noto Sans Symbols"/>
              <a:buChar char="▪"/>
            </a:pPr>
            <a:r>
              <a:rPr lang="en-US" sz="1700"/>
              <a:t>Atomicity of updates</a:t>
            </a:r>
            <a:endParaRPr/>
          </a:p>
          <a:p>
            <a:pPr marL="742950" lvl="1" indent="-285750" algn="l" rtl="0">
              <a:spcBef>
                <a:spcPts val="595"/>
              </a:spcBef>
              <a:spcAft>
                <a:spcPts val="0"/>
              </a:spcAft>
              <a:buSzPts val="1870"/>
              <a:buChar char="•"/>
            </a:pPr>
            <a:r>
              <a:rPr lang="en-US" sz="1700"/>
              <a:t>Failures may leave database in an inconsistent state with partial updates carried out</a:t>
            </a:r>
            <a:endParaRPr/>
          </a:p>
          <a:p>
            <a:pPr marL="742950" lvl="1" indent="-285750" algn="l" rtl="0">
              <a:spcBef>
                <a:spcPts val="595"/>
              </a:spcBef>
              <a:spcAft>
                <a:spcPts val="0"/>
              </a:spcAft>
              <a:buSzPts val="1870"/>
              <a:buChar char="•"/>
            </a:pPr>
            <a:r>
              <a:rPr lang="en-US" sz="1700"/>
              <a:t>Example: Transfer of funds from one account to another should either complete or not happen at all</a:t>
            </a:r>
            <a:endParaRPr/>
          </a:p>
          <a:p>
            <a:pPr marL="342900" lvl="0" indent="-342900" algn="l" rtl="0">
              <a:spcBef>
                <a:spcPts val="595"/>
              </a:spcBef>
              <a:spcAft>
                <a:spcPts val="0"/>
              </a:spcAft>
              <a:buSzPts val="1870"/>
              <a:buFont typeface="Noto Sans Symbols"/>
              <a:buChar char="▪"/>
            </a:pPr>
            <a:r>
              <a:rPr lang="en-US" sz="1700"/>
              <a:t>Concurrent access by multiple users</a:t>
            </a:r>
            <a:endParaRPr/>
          </a:p>
          <a:p>
            <a:pPr marL="742950" lvl="1" indent="-285750" algn="l" rtl="0">
              <a:spcBef>
                <a:spcPts val="595"/>
              </a:spcBef>
              <a:spcAft>
                <a:spcPts val="0"/>
              </a:spcAft>
              <a:buSzPts val="1870"/>
              <a:buChar char="•"/>
            </a:pPr>
            <a:r>
              <a:rPr lang="en-US" sz="1700"/>
              <a:t>Concurrent access needed for performance</a:t>
            </a:r>
            <a:endParaRPr/>
          </a:p>
          <a:p>
            <a:pPr marL="742950" lvl="1" indent="-285750" algn="l" rtl="0">
              <a:spcBef>
                <a:spcPts val="595"/>
              </a:spcBef>
              <a:spcAft>
                <a:spcPts val="0"/>
              </a:spcAft>
              <a:buSzPts val="1870"/>
              <a:buChar char="•"/>
            </a:pPr>
            <a:r>
              <a:rPr lang="en-US" sz="1700"/>
              <a:t>Uncontrolled concurrent accesses can lead to inconsistencies</a:t>
            </a:r>
            <a:endParaRPr/>
          </a:p>
          <a:p>
            <a:pPr marL="1085850" lvl="2" indent="-228600" algn="l" rtl="0">
              <a:spcBef>
                <a:spcPts val="595"/>
              </a:spcBef>
              <a:spcAft>
                <a:spcPts val="0"/>
              </a:spcAft>
              <a:buSzPts val="1445"/>
              <a:buChar char="▪"/>
            </a:pPr>
            <a:r>
              <a:rPr lang="en-US" sz="1700"/>
              <a:t>Ex: Two people reading a balance (say 100) and updating it by withdrawing money (say 50 each) at the same time</a:t>
            </a:r>
            <a:endParaRPr/>
          </a:p>
          <a:p>
            <a:pPr marL="342900" lvl="0" indent="-342900" algn="l" rtl="0">
              <a:spcBef>
                <a:spcPts val="595"/>
              </a:spcBef>
              <a:spcAft>
                <a:spcPts val="0"/>
              </a:spcAft>
              <a:buSzPts val="1870"/>
              <a:buFont typeface="Noto Sans Symbols"/>
              <a:buChar char="▪"/>
            </a:pPr>
            <a:r>
              <a:rPr lang="en-US" sz="1700"/>
              <a:t>Security problems</a:t>
            </a:r>
            <a:endParaRPr/>
          </a:p>
          <a:p>
            <a:pPr marL="742950" lvl="1" indent="-285750" algn="l" rtl="0">
              <a:spcBef>
                <a:spcPts val="595"/>
              </a:spcBef>
              <a:spcAft>
                <a:spcPts val="0"/>
              </a:spcAft>
              <a:buSzPts val="1870"/>
              <a:buChar char="•"/>
            </a:pPr>
            <a:r>
              <a:rPr lang="en-US" sz="1700"/>
              <a:t>Hard to provide user access to some, but not all, data</a:t>
            </a:r>
            <a:endParaRPr/>
          </a:p>
          <a:p>
            <a:pPr marL="457200" lvl="1" indent="0" algn="l" rtl="0">
              <a:spcBef>
                <a:spcPts val="595"/>
              </a:spcBef>
              <a:spcAft>
                <a:spcPts val="0"/>
              </a:spcAft>
              <a:buSzPts val="1870"/>
              <a:buNone/>
            </a:pPr>
            <a:endParaRPr sz="1700"/>
          </a:p>
          <a:p>
            <a:pPr marL="342900" lvl="0" indent="-342900" algn="l" rtl="0">
              <a:spcBef>
                <a:spcPts val="595"/>
              </a:spcBef>
              <a:spcAft>
                <a:spcPts val="0"/>
              </a:spcAft>
              <a:buSzPts val="1870"/>
              <a:buNone/>
            </a:pPr>
            <a:r>
              <a:rPr lang="en-US" b="1">
                <a:solidFill>
                  <a:srgbClr val="002060"/>
                </a:solidFill>
              </a:rPr>
              <a:t>    Database systems offer solutions to all the above problems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6"/>
          <p:cNvSpPr txBox="1">
            <a:spLocks noGrp="1"/>
          </p:cNvSpPr>
          <p:nvPr>
            <p:ph type="title"/>
          </p:nvPr>
        </p:nvSpPr>
        <p:spPr>
          <a:xfrm>
            <a:off x="768350" y="117475"/>
            <a:ext cx="80772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/>
              <a:t>Data Models</a:t>
            </a:r>
            <a:endParaRPr/>
          </a:p>
        </p:txBody>
      </p:sp>
      <p:sp>
        <p:nvSpPr>
          <p:cNvPr id="182" name="Google Shape;182;p16"/>
          <p:cNvSpPr txBox="1">
            <a:spLocks noGrp="1"/>
          </p:cNvSpPr>
          <p:nvPr>
            <p:ph type="body" idx="1"/>
          </p:nvPr>
        </p:nvSpPr>
        <p:spPr>
          <a:xfrm>
            <a:off x="768351" y="1057215"/>
            <a:ext cx="7802626" cy="4819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870"/>
              <a:buFont typeface="Noto Sans Symbols"/>
              <a:buChar char="▪"/>
            </a:pPr>
            <a:r>
              <a:rPr lang="en-US" sz="1700"/>
              <a:t>A collection of tools for describing </a:t>
            </a:r>
            <a:endParaRPr/>
          </a:p>
          <a:p>
            <a:pPr marL="742950" lvl="1" indent="-285750" algn="l" rtl="0">
              <a:lnSpc>
                <a:spcPct val="80000"/>
              </a:lnSpc>
              <a:spcBef>
                <a:spcPts val="595"/>
              </a:spcBef>
              <a:spcAft>
                <a:spcPts val="0"/>
              </a:spcAft>
              <a:buSzPts val="1870"/>
              <a:buChar char="•"/>
            </a:pPr>
            <a:r>
              <a:rPr lang="en-US" sz="1700"/>
              <a:t>Data </a:t>
            </a:r>
            <a:endParaRPr/>
          </a:p>
          <a:p>
            <a:pPr marL="742950" lvl="1" indent="-285750" algn="l" rtl="0">
              <a:lnSpc>
                <a:spcPct val="80000"/>
              </a:lnSpc>
              <a:spcBef>
                <a:spcPts val="595"/>
              </a:spcBef>
              <a:spcAft>
                <a:spcPts val="0"/>
              </a:spcAft>
              <a:buSzPts val="1870"/>
              <a:buChar char="•"/>
            </a:pPr>
            <a:r>
              <a:rPr lang="en-US" sz="1700"/>
              <a:t>Data relationships</a:t>
            </a:r>
            <a:endParaRPr/>
          </a:p>
          <a:p>
            <a:pPr marL="742950" lvl="1" indent="-285750" algn="l" rtl="0">
              <a:lnSpc>
                <a:spcPct val="80000"/>
              </a:lnSpc>
              <a:spcBef>
                <a:spcPts val="595"/>
              </a:spcBef>
              <a:spcAft>
                <a:spcPts val="0"/>
              </a:spcAft>
              <a:buSzPts val="1870"/>
              <a:buChar char="•"/>
            </a:pPr>
            <a:r>
              <a:rPr lang="en-US" sz="1700"/>
              <a:t>Data semantics</a:t>
            </a:r>
            <a:endParaRPr/>
          </a:p>
          <a:p>
            <a:pPr marL="742950" lvl="1" indent="-285750" algn="l" rtl="0">
              <a:lnSpc>
                <a:spcPct val="80000"/>
              </a:lnSpc>
              <a:spcBef>
                <a:spcPts val="595"/>
              </a:spcBef>
              <a:spcAft>
                <a:spcPts val="0"/>
              </a:spcAft>
              <a:buSzPts val="1870"/>
              <a:buChar char="•"/>
            </a:pPr>
            <a:r>
              <a:rPr lang="en-US" sz="1700"/>
              <a:t>Data constraints</a:t>
            </a:r>
            <a:endParaRPr/>
          </a:p>
          <a:p>
            <a:pPr marL="342900" lvl="0" indent="-342900" algn="l" rtl="0">
              <a:spcBef>
                <a:spcPts val="595"/>
              </a:spcBef>
              <a:spcAft>
                <a:spcPts val="0"/>
              </a:spcAft>
              <a:buSzPts val="1870"/>
              <a:buFont typeface="Noto Sans Symbols"/>
              <a:buChar char="▪"/>
            </a:pPr>
            <a:r>
              <a:rPr lang="en-US" sz="1700"/>
              <a:t>Relational model</a:t>
            </a:r>
            <a:endParaRPr/>
          </a:p>
          <a:p>
            <a:pPr marL="342900" lvl="0" indent="-342900" algn="l" rtl="0">
              <a:spcBef>
                <a:spcPts val="595"/>
              </a:spcBef>
              <a:spcAft>
                <a:spcPts val="0"/>
              </a:spcAft>
              <a:buSzPts val="1870"/>
              <a:buFont typeface="Noto Sans Symbols"/>
              <a:buChar char="▪"/>
            </a:pPr>
            <a:r>
              <a:rPr lang="en-US" sz="1700"/>
              <a:t>Entity-Relationship data model (mainly for database design) </a:t>
            </a:r>
            <a:endParaRPr/>
          </a:p>
          <a:p>
            <a:pPr marL="342900" lvl="0" indent="-342900" algn="l" rtl="0">
              <a:spcBef>
                <a:spcPts val="595"/>
              </a:spcBef>
              <a:spcAft>
                <a:spcPts val="0"/>
              </a:spcAft>
              <a:buSzPts val="1870"/>
              <a:buFont typeface="Noto Sans Symbols"/>
              <a:buChar char="▪"/>
            </a:pPr>
            <a:r>
              <a:rPr lang="en-US" sz="1700"/>
              <a:t>Object-based data models (Object-oriented and Object-relational)</a:t>
            </a:r>
            <a:endParaRPr/>
          </a:p>
          <a:p>
            <a:pPr marL="342900" lvl="0" indent="-342900" algn="l" rtl="0">
              <a:spcBef>
                <a:spcPts val="595"/>
              </a:spcBef>
              <a:spcAft>
                <a:spcPts val="0"/>
              </a:spcAft>
              <a:buSzPts val="1870"/>
              <a:buFont typeface="Noto Sans Symbols"/>
              <a:buChar char="▪"/>
            </a:pPr>
            <a:r>
              <a:rPr lang="en-US" sz="1700"/>
              <a:t>Semi-structured data model  (XML)</a:t>
            </a:r>
            <a:endParaRPr/>
          </a:p>
          <a:p>
            <a:pPr marL="342900" lvl="0" indent="-342900" algn="l" rtl="0">
              <a:spcBef>
                <a:spcPts val="595"/>
              </a:spcBef>
              <a:spcAft>
                <a:spcPts val="0"/>
              </a:spcAft>
              <a:buSzPts val="1870"/>
              <a:buFont typeface="Noto Sans Symbols"/>
              <a:buChar char="▪"/>
            </a:pPr>
            <a:r>
              <a:rPr lang="en-US" sz="1700"/>
              <a:t>Other older models:</a:t>
            </a:r>
            <a:endParaRPr/>
          </a:p>
          <a:p>
            <a:pPr marL="742950" lvl="1" indent="-285750" algn="l" rtl="0">
              <a:spcBef>
                <a:spcPts val="595"/>
              </a:spcBef>
              <a:spcAft>
                <a:spcPts val="0"/>
              </a:spcAft>
              <a:buSzPts val="1870"/>
              <a:buChar char="•"/>
            </a:pPr>
            <a:r>
              <a:rPr lang="en-US" sz="1700"/>
              <a:t>Network model </a:t>
            </a:r>
            <a:endParaRPr/>
          </a:p>
          <a:p>
            <a:pPr marL="742950" lvl="1" indent="-285750" algn="l" rtl="0">
              <a:spcBef>
                <a:spcPts val="595"/>
              </a:spcBef>
              <a:spcAft>
                <a:spcPts val="0"/>
              </a:spcAft>
              <a:buSzPts val="1870"/>
              <a:buChar char="•"/>
            </a:pPr>
            <a:r>
              <a:rPr lang="en-US" sz="1700"/>
              <a:t>Hierarchical model</a:t>
            </a:r>
            <a:endParaRPr/>
          </a:p>
          <a:p>
            <a:pPr marL="342900" lvl="0" indent="-224155" algn="l" rtl="0">
              <a:spcBef>
                <a:spcPts val="595"/>
              </a:spcBef>
              <a:spcAft>
                <a:spcPts val="0"/>
              </a:spcAft>
              <a:buSzPts val="1870"/>
              <a:buFont typeface="Noto Sans Symbols"/>
              <a:buNone/>
            </a:pP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7"/>
          <p:cNvSpPr txBox="1">
            <a:spLocks noGrp="1"/>
          </p:cNvSpPr>
          <p:nvPr>
            <p:ph type="title"/>
          </p:nvPr>
        </p:nvSpPr>
        <p:spPr>
          <a:xfrm>
            <a:off x="768350" y="117475"/>
            <a:ext cx="80772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/>
              <a:t>Relational Model</a:t>
            </a:r>
            <a:endParaRPr/>
          </a:p>
        </p:txBody>
      </p:sp>
      <p:sp>
        <p:nvSpPr>
          <p:cNvPr id="189" name="Google Shape;189;p17"/>
          <p:cNvSpPr txBox="1">
            <a:spLocks noGrp="1"/>
          </p:cNvSpPr>
          <p:nvPr>
            <p:ph type="body" idx="1"/>
          </p:nvPr>
        </p:nvSpPr>
        <p:spPr>
          <a:xfrm>
            <a:off x="768350" y="1191327"/>
            <a:ext cx="7924546" cy="1490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870"/>
              <a:buFont typeface="Noto Sans Symbols"/>
              <a:buChar char="▪"/>
            </a:pPr>
            <a:r>
              <a:rPr lang="en-US" sz="1700"/>
              <a:t>All the data is stored in various tables.</a:t>
            </a:r>
            <a:endParaRPr/>
          </a:p>
          <a:p>
            <a:pPr marL="342900" lvl="0" indent="-342900" algn="l" rtl="0">
              <a:spcBef>
                <a:spcPts val="595"/>
              </a:spcBef>
              <a:spcAft>
                <a:spcPts val="0"/>
              </a:spcAft>
              <a:buSzPts val="1870"/>
              <a:buFont typeface="Noto Sans Symbols"/>
              <a:buChar char="▪"/>
            </a:pPr>
            <a:r>
              <a:rPr lang="en-US" sz="1700"/>
              <a:t>Example of tabular data in the relational model</a:t>
            </a:r>
            <a:endParaRPr/>
          </a:p>
        </p:txBody>
      </p:sp>
      <p:cxnSp>
        <p:nvCxnSpPr>
          <p:cNvPr id="190" name="Google Shape;190;p17"/>
          <p:cNvCxnSpPr/>
          <p:nvPr/>
        </p:nvCxnSpPr>
        <p:spPr>
          <a:xfrm flipH="1">
            <a:off x="4296620" y="2348699"/>
            <a:ext cx="642938" cy="478631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91" name="Google Shape;191;p17"/>
          <p:cNvSpPr txBox="1"/>
          <p:nvPr/>
        </p:nvSpPr>
        <p:spPr>
          <a:xfrm>
            <a:off x="4524696" y="2072236"/>
            <a:ext cx="992579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Columns</a:t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92" name="Google Shape;192;p17"/>
          <p:cNvCxnSpPr/>
          <p:nvPr/>
        </p:nvCxnSpPr>
        <p:spPr>
          <a:xfrm flipH="1">
            <a:off x="3560290" y="2345745"/>
            <a:ext cx="1132285" cy="467916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93" name="Google Shape;193;p17"/>
          <p:cNvSpPr txBox="1"/>
          <p:nvPr/>
        </p:nvSpPr>
        <p:spPr>
          <a:xfrm>
            <a:off x="5621840" y="3163194"/>
            <a:ext cx="696024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Rows</a:t>
            </a:r>
            <a:endParaRPr/>
          </a:p>
        </p:txBody>
      </p:sp>
      <p:cxnSp>
        <p:nvCxnSpPr>
          <p:cNvPr id="194" name="Google Shape;194;p17"/>
          <p:cNvCxnSpPr/>
          <p:nvPr/>
        </p:nvCxnSpPr>
        <p:spPr>
          <a:xfrm flipH="1">
            <a:off x="4866595" y="3327914"/>
            <a:ext cx="567785" cy="1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95" name="Google Shape;195;p17"/>
          <p:cNvCxnSpPr/>
          <p:nvPr/>
        </p:nvCxnSpPr>
        <p:spPr>
          <a:xfrm flipH="1">
            <a:off x="4866594" y="3327915"/>
            <a:ext cx="567786" cy="1430348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96" name="Google Shape;196;p17" descr="Edgar F. Cod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51970" y="4330436"/>
            <a:ext cx="905257" cy="855654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17"/>
          <p:cNvSpPr txBox="1"/>
          <p:nvPr/>
        </p:nvSpPr>
        <p:spPr>
          <a:xfrm>
            <a:off x="7057993" y="5374285"/>
            <a:ext cx="1893212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Ted Codd</a:t>
            </a:r>
            <a:br>
              <a:rPr lang="en-US" sz="160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Turing Award 1981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98" name="Google Shape;198;p17"/>
          <p:cNvPicPr preferRelativeResize="0"/>
          <p:nvPr/>
        </p:nvPicPr>
        <p:blipFill rotWithShape="1">
          <a:blip r:embed="rId4">
            <a:alphaModFix/>
          </a:blip>
          <a:srcRect b="43026"/>
          <a:stretch/>
        </p:blipFill>
        <p:spPr>
          <a:xfrm>
            <a:off x="1070010" y="2741510"/>
            <a:ext cx="3869548" cy="36995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8"/>
          <p:cNvSpPr txBox="1">
            <a:spLocks noGrp="1"/>
          </p:cNvSpPr>
          <p:nvPr>
            <p:ph type="title"/>
          </p:nvPr>
        </p:nvSpPr>
        <p:spPr>
          <a:xfrm>
            <a:off x="768350" y="117475"/>
            <a:ext cx="80772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/>
              <a:t>A Sample Relational Database</a:t>
            </a:r>
            <a:endParaRPr/>
          </a:p>
        </p:txBody>
      </p:sp>
      <p:pic>
        <p:nvPicPr>
          <p:cNvPr id="205" name="Google Shape;205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09678" y="803604"/>
            <a:ext cx="3420192" cy="57393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9"/>
          <p:cNvSpPr txBox="1">
            <a:spLocks noGrp="1"/>
          </p:cNvSpPr>
          <p:nvPr>
            <p:ph type="title"/>
          </p:nvPr>
        </p:nvSpPr>
        <p:spPr>
          <a:xfrm>
            <a:off x="768350" y="117475"/>
            <a:ext cx="80772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/>
              <a:t>Levels of Abstraction</a:t>
            </a:r>
            <a:endParaRPr/>
          </a:p>
        </p:txBody>
      </p:sp>
      <p:sp>
        <p:nvSpPr>
          <p:cNvPr id="212" name="Google Shape;212;p19"/>
          <p:cNvSpPr txBox="1">
            <a:spLocks noGrp="1"/>
          </p:cNvSpPr>
          <p:nvPr>
            <p:ph type="body" idx="1"/>
          </p:nvPr>
        </p:nvSpPr>
        <p:spPr>
          <a:xfrm>
            <a:off x="768350" y="1093790"/>
            <a:ext cx="7638803" cy="4903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870"/>
              <a:buChar char="▪"/>
            </a:pPr>
            <a:r>
              <a:rPr lang="en-US" sz="1700" b="1">
                <a:solidFill>
                  <a:srgbClr val="002060"/>
                </a:solidFill>
              </a:rPr>
              <a:t>Physical level</a:t>
            </a:r>
            <a:r>
              <a:rPr lang="en-US" sz="1700">
                <a:solidFill>
                  <a:srgbClr val="002060"/>
                </a:solidFill>
              </a:rPr>
              <a:t>:</a:t>
            </a:r>
            <a:r>
              <a:rPr lang="en-US" sz="1700" b="1">
                <a:solidFill>
                  <a:srgbClr val="002060"/>
                </a:solidFill>
              </a:rPr>
              <a:t> </a:t>
            </a:r>
            <a:r>
              <a:rPr lang="en-US" sz="1700"/>
              <a:t>describes how a record (e.g., instructor) is stored.</a:t>
            </a:r>
            <a:endParaRPr/>
          </a:p>
          <a:p>
            <a:pPr marL="342900" lvl="0" indent="-342900" algn="l" rtl="0">
              <a:spcBef>
                <a:spcPts val="595"/>
              </a:spcBef>
              <a:spcAft>
                <a:spcPts val="0"/>
              </a:spcAft>
              <a:buSzPts val="1870"/>
              <a:buChar char="▪"/>
            </a:pPr>
            <a:r>
              <a:rPr lang="en-US" sz="1700" b="1">
                <a:solidFill>
                  <a:srgbClr val="002060"/>
                </a:solidFill>
              </a:rPr>
              <a:t>Logical level</a:t>
            </a:r>
            <a:r>
              <a:rPr lang="en-US" sz="1700">
                <a:solidFill>
                  <a:srgbClr val="002060"/>
                </a:solidFill>
              </a:rPr>
              <a:t>:</a:t>
            </a:r>
            <a:r>
              <a:rPr lang="en-US" sz="1700" b="1">
                <a:solidFill>
                  <a:srgbClr val="002060"/>
                </a:solidFill>
              </a:rPr>
              <a:t> </a:t>
            </a:r>
            <a:r>
              <a:rPr lang="en-US" sz="1700"/>
              <a:t>describes data stored in database, and the relationships among the data.</a:t>
            </a:r>
            <a:endParaRPr/>
          </a:p>
          <a:p>
            <a:pPr marL="742950" lvl="1" indent="-285750" algn="l" rtl="0">
              <a:spcBef>
                <a:spcPts val="595"/>
              </a:spcBef>
              <a:spcAft>
                <a:spcPts val="0"/>
              </a:spcAft>
              <a:buSzPts val="1870"/>
              <a:buNone/>
            </a:pPr>
            <a:r>
              <a:rPr lang="en-US" sz="1700" b="1"/>
              <a:t>	type</a:t>
            </a:r>
            <a:r>
              <a:rPr lang="en-US" sz="1700"/>
              <a:t> </a:t>
            </a:r>
            <a:r>
              <a:rPr lang="en-US" sz="1700" i="1"/>
              <a:t>instructor</a:t>
            </a:r>
            <a:r>
              <a:rPr lang="en-US" sz="1700"/>
              <a:t> = </a:t>
            </a:r>
            <a:r>
              <a:rPr lang="en-US" sz="1700" b="1"/>
              <a:t>record</a:t>
            </a:r>
            <a:endParaRPr sz="1700"/>
          </a:p>
          <a:p>
            <a:pPr marL="742950" lvl="1" indent="-285750" algn="l" rtl="0">
              <a:spcBef>
                <a:spcPts val="595"/>
              </a:spcBef>
              <a:spcAft>
                <a:spcPts val="0"/>
              </a:spcAft>
              <a:buSzPts val="1870"/>
              <a:buNone/>
            </a:pPr>
            <a:r>
              <a:rPr lang="en-US" sz="1700"/>
              <a:t>		</a:t>
            </a:r>
            <a:r>
              <a:rPr lang="en-US" sz="1700" i="1"/>
              <a:t>ID</a:t>
            </a:r>
            <a:r>
              <a:rPr lang="en-US" sz="1700"/>
              <a:t> : string; </a:t>
            </a:r>
            <a:br>
              <a:rPr lang="en-US" sz="1700"/>
            </a:br>
            <a:r>
              <a:rPr lang="en-US" sz="1700"/>
              <a:t>	</a:t>
            </a:r>
            <a:r>
              <a:rPr lang="en-US" sz="1700" i="1"/>
              <a:t>name</a:t>
            </a:r>
            <a:r>
              <a:rPr lang="en-US" sz="1700"/>
              <a:t> : string;</a:t>
            </a:r>
            <a:br>
              <a:rPr lang="en-US" sz="1700"/>
            </a:br>
            <a:r>
              <a:rPr lang="en-US" sz="1700"/>
              <a:t>	</a:t>
            </a:r>
            <a:r>
              <a:rPr lang="en-US" sz="1700" i="1"/>
              <a:t>dept_name</a:t>
            </a:r>
            <a:r>
              <a:rPr lang="en-US" sz="1700"/>
              <a:t> : string;</a:t>
            </a:r>
            <a:br>
              <a:rPr lang="en-US" sz="1700"/>
            </a:br>
            <a:r>
              <a:rPr lang="en-US" sz="1700"/>
              <a:t>	</a:t>
            </a:r>
            <a:r>
              <a:rPr lang="en-US" sz="1700" i="1"/>
              <a:t>salary</a:t>
            </a:r>
            <a:r>
              <a:rPr lang="en-US" sz="1700"/>
              <a:t> : integer;</a:t>
            </a:r>
            <a:endParaRPr/>
          </a:p>
          <a:p>
            <a:pPr marL="1771650" lvl="4" indent="-228600" algn="l" rtl="0">
              <a:spcBef>
                <a:spcPts val="595"/>
              </a:spcBef>
              <a:spcAft>
                <a:spcPts val="0"/>
              </a:spcAft>
              <a:buSzPts val="1275"/>
              <a:buNone/>
            </a:pPr>
            <a:r>
              <a:rPr lang="en-US" sz="1700" b="1"/>
              <a:t>end</a:t>
            </a:r>
            <a:r>
              <a:rPr lang="en-US" sz="1700"/>
              <a:t>;</a:t>
            </a:r>
            <a:endParaRPr/>
          </a:p>
          <a:p>
            <a:pPr marL="342900" lvl="0" indent="-342900" algn="l" rtl="0">
              <a:spcBef>
                <a:spcPts val="595"/>
              </a:spcBef>
              <a:spcAft>
                <a:spcPts val="0"/>
              </a:spcAft>
              <a:buSzPts val="1870"/>
              <a:buChar char="▪"/>
            </a:pPr>
            <a:r>
              <a:rPr lang="en-US" sz="1700" b="1">
                <a:solidFill>
                  <a:srgbClr val="002060"/>
                </a:solidFill>
              </a:rPr>
              <a:t>View  level</a:t>
            </a:r>
            <a:r>
              <a:rPr lang="en-US" sz="1700">
                <a:solidFill>
                  <a:srgbClr val="002060"/>
                </a:solidFill>
              </a:rPr>
              <a:t>:</a:t>
            </a:r>
            <a:r>
              <a:rPr lang="en-US" sz="1700" b="1">
                <a:solidFill>
                  <a:srgbClr val="002060"/>
                </a:solidFill>
              </a:rPr>
              <a:t> </a:t>
            </a:r>
            <a:r>
              <a:rPr lang="en-US" sz="1700"/>
              <a:t>application programs hide details of data types.  Views can also hide information (such as an employee’s salary) for security purposes. </a:t>
            </a:r>
            <a:endParaRPr sz="17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0"/>
          <p:cNvSpPr txBox="1">
            <a:spLocks noGrp="1"/>
          </p:cNvSpPr>
          <p:nvPr>
            <p:ph type="title"/>
          </p:nvPr>
        </p:nvSpPr>
        <p:spPr>
          <a:xfrm>
            <a:off x="768350" y="117475"/>
            <a:ext cx="80772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/>
              <a:t>View of Data</a:t>
            </a:r>
            <a:endParaRPr/>
          </a:p>
        </p:txBody>
      </p:sp>
      <p:sp>
        <p:nvSpPr>
          <p:cNvPr id="219" name="Google Shape;219;p20"/>
          <p:cNvSpPr txBox="1"/>
          <p:nvPr/>
        </p:nvSpPr>
        <p:spPr>
          <a:xfrm>
            <a:off x="948690" y="1151971"/>
            <a:ext cx="4549139" cy="353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An architecture for a database system </a:t>
            </a:r>
            <a:endParaRPr/>
          </a:p>
        </p:txBody>
      </p:sp>
      <p:pic>
        <p:nvPicPr>
          <p:cNvPr id="220" name="Google Shape;220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51709" y="1799807"/>
            <a:ext cx="5012055" cy="29343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1"/>
          <p:cNvSpPr txBox="1">
            <a:spLocks noGrp="1"/>
          </p:cNvSpPr>
          <p:nvPr>
            <p:ph type="title"/>
          </p:nvPr>
        </p:nvSpPr>
        <p:spPr>
          <a:xfrm>
            <a:off x="768350" y="178435"/>
            <a:ext cx="80772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/>
              <a:t>Instances and Schemas</a:t>
            </a:r>
            <a:endParaRPr/>
          </a:p>
        </p:txBody>
      </p:sp>
      <p:sp>
        <p:nvSpPr>
          <p:cNvPr id="227" name="Google Shape;227;p21"/>
          <p:cNvSpPr txBox="1">
            <a:spLocks noGrp="1"/>
          </p:cNvSpPr>
          <p:nvPr>
            <p:ph type="body" idx="1"/>
          </p:nvPr>
        </p:nvSpPr>
        <p:spPr>
          <a:xfrm>
            <a:off x="768351" y="1201232"/>
            <a:ext cx="7638802" cy="4903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870"/>
              <a:buFont typeface="Noto Sans Symbols"/>
              <a:buChar char="▪"/>
            </a:pPr>
            <a:r>
              <a:rPr lang="en-US" sz="1700"/>
              <a:t>Similar to types and variables in programming languages</a:t>
            </a:r>
            <a:endParaRPr/>
          </a:p>
          <a:p>
            <a:pPr marL="342900" lvl="0" indent="-342900" algn="l" rtl="0">
              <a:spcBef>
                <a:spcPts val="595"/>
              </a:spcBef>
              <a:spcAft>
                <a:spcPts val="0"/>
              </a:spcAft>
              <a:buSzPts val="1870"/>
              <a:buFont typeface="Noto Sans Symbols"/>
              <a:buChar char="▪"/>
            </a:pPr>
            <a:r>
              <a:rPr lang="en-US" sz="1700" b="1">
                <a:solidFill>
                  <a:srgbClr val="002060"/>
                </a:solidFill>
              </a:rPr>
              <a:t>Logical Schema </a:t>
            </a:r>
            <a:r>
              <a:rPr lang="en-US" sz="1700"/>
              <a:t>– the overall logical structure of the database </a:t>
            </a:r>
            <a:endParaRPr/>
          </a:p>
          <a:p>
            <a:pPr marL="742950" lvl="1" indent="-285750" algn="l" rtl="0">
              <a:spcBef>
                <a:spcPts val="595"/>
              </a:spcBef>
              <a:spcAft>
                <a:spcPts val="0"/>
              </a:spcAft>
              <a:buSzPts val="1870"/>
              <a:buChar char="•"/>
            </a:pPr>
            <a:r>
              <a:rPr lang="en-US" sz="1700"/>
              <a:t>Example: The database consists of information about a set of customers and accounts in a bank and the relationship between them</a:t>
            </a:r>
            <a:endParaRPr/>
          </a:p>
          <a:p>
            <a:pPr marL="1085850" lvl="2" indent="-228600" algn="l" rtl="0">
              <a:spcBef>
                <a:spcPts val="595"/>
              </a:spcBef>
              <a:spcAft>
                <a:spcPts val="0"/>
              </a:spcAft>
              <a:buSzPts val="1445"/>
              <a:buChar char="▪"/>
            </a:pPr>
            <a:r>
              <a:rPr lang="en-US" sz="1700"/>
              <a:t>Analogous to type information of a variable in a program</a:t>
            </a:r>
            <a:endParaRPr/>
          </a:p>
          <a:p>
            <a:pPr marL="342900" lvl="0" indent="-342900" algn="l" rtl="0">
              <a:spcBef>
                <a:spcPts val="595"/>
              </a:spcBef>
              <a:spcAft>
                <a:spcPts val="0"/>
              </a:spcAft>
              <a:buSzPts val="1870"/>
              <a:buFont typeface="Noto Sans Symbols"/>
              <a:buChar char="▪"/>
            </a:pPr>
            <a:r>
              <a:rPr lang="en-US" sz="1700" b="1">
                <a:solidFill>
                  <a:srgbClr val="002060"/>
                </a:solidFill>
              </a:rPr>
              <a:t>Physical schema </a:t>
            </a:r>
            <a:r>
              <a:rPr lang="en-US" sz="1700"/>
              <a:t>– the overall physical  structure of the database </a:t>
            </a:r>
            <a:endParaRPr/>
          </a:p>
          <a:p>
            <a:pPr marL="342900" lvl="0" indent="-342900" algn="l" rtl="0">
              <a:spcBef>
                <a:spcPts val="595"/>
              </a:spcBef>
              <a:spcAft>
                <a:spcPts val="0"/>
              </a:spcAft>
              <a:buSzPts val="1870"/>
              <a:buFont typeface="Noto Sans Symbols"/>
              <a:buChar char="▪"/>
            </a:pPr>
            <a:r>
              <a:rPr lang="en-US" sz="1700" b="1">
                <a:solidFill>
                  <a:srgbClr val="002060"/>
                </a:solidFill>
              </a:rPr>
              <a:t>Instance</a:t>
            </a:r>
            <a:r>
              <a:rPr lang="en-US" sz="1700">
                <a:solidFill>
                  <a:srgbClr val="FF0000"/>
                </a:solidFill>
              </a:rPr>
              <a:t> </a:t>
            </a:r>
            <a:r>
              <a:rPr lang="en-US" sz="1700"/>
              <a:t>– the actual content of the database at a particular point in time </a:t>
            </a:r>
            <a:endParaRPr/>
          </a:p>
          <a:p>
            <a:pPr marL="742950" lvl="1" indent="-285750" algn="l" rtl="0">
              <a:spcBef>
                <a:spcPts val="595"/>
              </a:spcBef>
              <a:spcAft>
                <a:spcPts val="0"/>
              </a:spcAft>
              <a:buSzPts val="1870"/>
              <a:buChar char="•"/>
            </a:pPr>
            <a:r>
              <a:rPr lang="en-US" sz="1700"/>
              <a:t>Analogous to the value of a variable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3"/>
          <p:cNvSpPr txBox="1">
            <a:spLocks noGrp="1"/>
          </p:cNvSpPr>
          <p:nvPr>
            <p:ph type="title"/>
          </p:nvPr>
        </p:nvSpPr>
        <p:spPr>
          <a:xfrm>
            <a:off x="768350" y="117475"/>
            <a:ext cx="80772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Learning Objectives</a:t>
            </a:r>
            <a:endParaRPr/>
          </a:p>
        </p:txBody>
      </p:sp>
      <p:sp>
        <p:nvSpPr>
          <p:cNvPr id="86" name="Google Shape;86;p3"/>
          <p:cNvSpPr txBox="1">
            <a:spLocks noGrp="1"/>
          </p:cNvSpPr>
          <p:nvPr>
            <p:ph type="body" idx="1"/>
          </p:nvPr>
        </p:nvSpPr>
        <p:spPr>
          <a:xfrm>
            <a:off x="748145" y="1093788"/>
            <a:ext cx="7727518" cy="4903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870"/>
              <a:buFont typeface="Noto Sans Symbols"/>
              <a:buChar char="▪"/>
            </a:pPr>
            <a:r>
              <a:rPr lang="en-US"/>
              <a:t>Understand what is a database</a:t>
            </a:r>
            <a:endParaRPr/>
          </a:p>
          <a:p>
            <a:pPr marL="342900" lvl="0" indent="-342900" algn="l" rtl="0">
              <a:spcBef>
                <a:spcPts val="595"/>
              </a:spcBef>
              <a:spcAft>
                <a:spcPts val="0"/>
              </a:spcAft>
              <a:buSzPts val="1870"/>
              <a:buFont typeface="Noto Sans Symbols"/>
              <a:buChar char="▪"/>
            </a:pPr>
            <a:r>
              <a:rPr lang="en-US"/>
              <a:t>Define a database model</a:t>
            </a:r>
            <a:endParaRPr/>
          </a:p>
          <a:p>
            <a:pPr marL="342900" lvl="0" indent="-342900" algn="l" rtl="0">
              <a:spcBef>
                <a:spcPts val="595"/>
              </a:spcBef>
              <a:spcAft>
                <a:spcPts val="0"/>
              </a:spcAft>
              <a:buSzPts val="1870"/>
              <a:buFont typeface="Noto Sans Symbols"/>
              <a:buChar char="▪"/>
            </a:pPr>
            <a:r>
              <a:rPr lang="en-US"/>
              <a:t>Explain the three layers of a database</a:t>
            </a:r>
            <a:endParaRPr/>
          </a:p>
          <a:p>
            <a:pPr marL="342900" lvl="0" indent="-342900" algn="l" rtl="0">
              <a:spcBef>
                <a:spcPts val="595"/>
              </a:spcBef>
              <a:spcAft>
                <a:spcPts val="0"/>
              </a:spcAft>
              <a:buSzPts val="1870"/>
              <a:buFont typeface="Noto Sans Symbols"/>
              <a:buChar char="▪"/>
            </a:pPr>
            <a:r>
              <a:rPr lang="en-US"/>
              <a:t>Explain the functionality of each component of a database</a:t>
            </a:r>
            <a:endParaRPr/>
          </a:p>
          <a:p>
            <a:pPr marL="342900" lvl="0" indent="-224155" algn="l" rtl="0">
              <a:spcBef>
                <a:spcPts val="595"/>
              </a:spcBef>
              <a:spcAft>
                <a:spcPts val="0"/>
              </a:spcAft>
              <a:buSzPts val="1870"/>
              <a:buFont typeface="Noto Sans Symbols"/>
              <a:buNone/>
            </a:pP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2"/>
          <p:cNvSpPr txBox="1">
            <a:spLocks noGrp="1"/>
          </p:cNvSpPr>
          <p:nvPr>
            <p:ph type="title"/>
          </p:nvPr>
        </p:nvSpPr>
        <p:spPr>
          <a:xfrm>
            <a:off x="768350" y="117475"/>
            <a:ext cx="80772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/>
              <a:t>Physical Data Independence </a:t>
            </a:r>
            <a:endParaRPr sz="2800"/>
          </a:p>
        </p:txBody>
      </p:sp>
      <p:sp>
        <p:nvSpPr>
          <p:cNvPr id="234" name="Google Shape;234;p22"/>
          <p:cNvSpPr txBox="1">
            <a:spLocks noGrp="1"/>
          </p:cNvSpPr>
          <p:nvPr>
            <p:ph type="body" idx="1"/>
          </p:nvPr>
        </p:nvSpPr>
        <p:spPr>
          <a:xfrm>
            <a:off x="768350" y="1150544"/>
            <a:ext cx="7558904" cy="4903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870"/>
              <a:buFont typeface="Noto Sans Symbols"/>
              <a:buChar char="▪"/>
            </a:pPr>
            <a:r>
              <a:rPr lang="en-US" sz="1700" b="1">
                <a:solidFill>
                  <a:srgbClr val="002060"/>
                </a:solidFill>
              </a:rPr>
              <a:t>Physical Data Independence </a:t>
            </a:r>
            <a:r>
              <a:rPr lang="en-US" sz="1700"/>
              <a:t>– the ability to modify the physical schema without changing the logical schema</a:t>
            </a:r>
            <a:endParaRPr/>
          </a:p>
          <a:p>
            <a:pPr marL="742950" lvl="1" indent="-285750" algn="l" rtl="0">
              <a:spcBef>
                <a:spcPts val="595"/>
              </a:spcBef>
              <a:spcAft>
                <a:spcPts val="0"/>
              </a:spcAft>
              <a:buSzPts val="1870"/>
              <a:buChar char="•"/>
            </a:pPr>
            <a:r>
              <a:rPr lang="en-US" sz="1700"/>
              <a:t>Applications depend on the logical schema</a:t>
            </a:r>
            <a:endParaRPr/>
          </a:p>
          <a:p>
            <a:pPr marL="742950" lvl="1" indent="-285750" algn="l" rtl="0">
              <a:spcBef>
                <a:spcPts val="595"/>
              </a:spcBef>
              <a:spcAft>
                <a:spcPts val="0"/>
              </a:spcAft>
              <a:buSzPts val="1870"/>
              <a:buChar char="•"/>
            </a:pPr>
            <a:r>
              <a:rPr lang="en-US" sz="1700"/>
              <a:t>In general, the interfaces between the various levels and components should be well defined so that changes in some parts do not seriously influence others.</a:t>
            </a:r>
            <a:endParaRPr/>
          </a:p>
          <a:p>
            <a:pPr marL="342900" lvl="0" indent="-259080" algn="l" rtl="0">
              <a:spcBef>
                <a:spcPts val="420"/>
              </a:spcBef>
              <a:spcAft>
                <a:spcPts val="0"/>
              </a:spcAft>
              <a:buSzPts val="1320"/>
              <a:buFont typeface="Noto Sans Symbols"/>
              <a:buNone/>
            </a:pPr>
            <a:endParaRPr sz="12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3"/>
          <p:cNvSpPr txBox="1">
            <a:spLocks noGrp="1"/>
          </p:cNvSpPr>
          <p:nvPr>
            <p:ph type="title"/>
          </p:nvPr>
        </p:nvSpPr>
        <p:spPr>
          <a:xfrm>
            <a:off x="768350" y="117475"/>
            <a:ext cx="80772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/>
              <a:t>Data Definition Language (DDL)</a:t>
            </a:r>
            <a:endParaRPr/>
          </a:p>
        </p:txBody>
      </p:sp>
      <p:sp>
        <p:nvSpPr>
          <p:cNvPr id="241" name="Google Shape;241;p23"/>
          <p:cNvSpPr txBox="1">
            <a:spLocks noGrp="1"/>
          </p:cNvSpPr>
          <p:nvPr>
            <p:ph type="body" idx="1"/>
          </p:nvPr>
        </p:nvSpPr>
        <p:spPr>
          <a:xfrm>
            <a:off x="768350" y="1106942"/>
            <a:ext cx="7401096" cy="4903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870"/>
              <a:buFont typeface="Noto Sans Symbols"/>
              <a:buChar char="▪"/>
            </a:pPr>
            <a:r>
              <a:rPr lang="en-US" sz="1700"/>
              <a:t>Specification notation for defining the database schema</a:t>
            </a:r>
            <a:endParaRPr/>
          </a:p>
          <a:p>
            <a:pPr marL="742950" lvl="1" indent="-285750" algn="l" rtl="0">
              <a:spcBef>
                <a:spcPts val="595"/>
              </a:spcBef>
              <a:spcAft>
                <a:spcPts val="0"/>
              </a:spcAft>
              <a:buSzPts val="1870"/>
              <a:buFont typeface="Arial"/>
              <a:buNone/>
            </a:pPr>
            <a:r>
              <a:rPr lang="en-US" sz="1700"/>
              <a:t>Example:	</a:t>
            </a:r>
            <a:r>
              <a:rPr lang="en-US" sz="1700" b="1"/>
              <a:t>create table</a:t>
            </a:r>
            <a:r>
              <a:rPr lang="en-US" sz="1700"/>
              <a:t> </a:t>
            </a:r>
            <a:r>
              <a:rPr lang="en-US" sz="1700" i="1"/>
              <a:t>instructor</a:t>
            </a:r>
            <a:r>
              <a:rPr lang="en-US" sz="1700"/>
              <a:t> (</a:t>
            </a:r>
            <a:br>
              <a:rPr lang="en-US" sz="1700"/>
            </a:br>
            <a:r>
              <a:rPr lang="en-US" sz="1700"/>
              <a:t>                             </a:t>
            </a:r>
            <a:r>
              <a:rPr lang="en-US" sz="1700" i="1"/>
              <a:t>ID</a:t>
            </a:r>
            <a:r>
              <a:rPr lang="en-US" sz="1700"/>
              <a:t>                </a:t>
            </a:r>
            <a:r>
              <a:rPr lang="en-US" sz="1700" b="1"/>
              <a:t>char</a:t>
            </a:r>
            <a:r>
              <a:rPr lang="en-US" sz="1700"/>
              <a:t>(5),</a:t>
            </a:r>
            <a:br>
              <a:rPr lang="en-US" sz="1700"/>
            </a:br>
            <a:r>
              <a:rPr lang="en-US" sz="1700"/>
              <a:t>                             </a:t>
            </a:r>
            <a:r>
              <a:rPr lang="en-US" sz="1700" i="1"/>
              <a:t>name           </a:t>
            </a:r>
            <a:r>
              <a:rPr lang="en-US" sz="1700" b="1"/>
              <a:t>varchar</a:t>
            </a:r>
            <a:r>
              <a:rPr lang="en-US" sz="1700"/>
              <a:t>(20)</a:t>
            </a:r>
            <a:r>
              <a:rPr lang="en-US" sz="1700" b="1"/>
              <a:t>,</a:t>
            </a:r>
            <a:br>
              <a:rPr lang="en-US" sz="1700" b="1" i="1"/>
            </a:br>
            <a:r>
              <a:rPr lang="en-US" sz="1700" b="1" i="1"/>
              <a:t>                             </a:t>
            </a:r>
            <a:r>
              <a:rPr lang="en-US" sz="1700" i="1"/>
              <a:t>dept_name  </a:t>
            </a:r>
            <a:r>
              <a:rPr lang="en-US" sz="1700" b="1"/>
              <a:t>varchar</a:t>
            </a:r>
            <a:r>
              <a:rPr lang="en-US" sz="1700"/>
              <a:t>(20),</a:t>
            </a:r>
            <a:br>
              <a:rPr lang="en-US" sz="1700"/>
            </a:br>
            <a:r>
              <a:rPr lang="en-US" sz="1700"/>
              <a:t>                             </a:t>
            </a:r>
            <a:r>
              <a:rPr lang="en-US" sz="1700" i="1"/>
              <a:t>salary</a:t>
            </a:r>
            <a:r>
              <a:rPr lang="en-US" sz="1700"/>
              <a:t>           </a:t>
            </a:r>
            <a:r>
              <a:rPr lang="en-US" sz="1700" b="1"/>
              <a:t>numeric</a:t>
            </a:r>
            <a:r>
              <a:rPr lang="en-US" sz="1700"/>
              <a:t>(8,2))</a:t>
            </a:r>
            <a:endParaRPr/>
          </a:p>
          <a:p>
            <a:pPr marL="342900" lvl="0" indent="-342900" algn="l" rtl="0">
              <a:spcBef>
                <a:spcPts val="595"/>
              </a:spcBef>
              <a:spcAft>
                <a:spcPts val="0"/>
              </a:spcAft>
              <a:buSzPts val="1870"/>
              <a:buFont typeface="Noto Sans Symbols"/>
              <a:buChar char="▪"/>
            </a:pPr>
            <a:r>
              <a:rPr lang="en-US" sz="1700"/>
              <a:t>DDL compiler generates a set of table templates stored in a </a:t>
            </a:r>
            <a:r>
              <a:rPr lang="en-US" sz="1700" b="1" i="1">
                <a:solidFill>
                  <a:srgbClr val="002060"/>
                </a:solidFill>
              </a:rPr>
              <a:t>data dictionary</a:t>
            </a:r>
            <a:endParaRPr/>
          </a:p>
          <a:p>
            <a:pPr marL="342900" lvl="0" indent="-342900" algn="l" rtl="0">
              <a:spcBef>
                <a:spcPts val="595"/>
              </a:spcBef>
              <a:spcAft>
                <a:spcPts val="0"/>
              </a:spcAft>
              <a:buSzPts val="1870"/>
              <a:buFont typeface="Noto Sans Symbols"/>
              <a:buChar char="▪"/>
            </a:pPr>
            <a:r>
              <a:rPr lang="en-US" sz="1700"/>
              <a:t>Data dictionary contains metadata (i.e., data about data)</a:t>
            </a:r>
            <a:endParaRPr/>
          </a:p>
          <a:p>
            <a:pPr marL="742950" lvl="1" indent="-285750" algn="l" rtl="0">
              <a:spcBef>
                <a:spcPts val="595"/>
              </a:spcBef>
              <a:spcAft>
                <a:spcPts val="0"/>
              </a:spcAft>
              <a:buSzPts val="1870"/>
              <a:buChar char="•"/>
            </a:pPr>
            <a:r>
              <a:rPr lang="en-US" sz="1700"/>
              <a:t>Database schema </a:t>
            </a:r>
            <a:endParaRPr/>
          </a:p>
          <a:p>
            <a:pPr marL="742950" lvl="1" indent="-285750" algn="l" rtl="0">
              <a:spcBef>
                <a:spcPts val="595"/>
              </a:spcBef>
              <a:spcAft>
                <a:spcPts val="0"/>
              </a:spcAft>
              <a:buSzPts val="1870"/>
              <a:buChar char="•"/>
            </a:pPr>
            <a:r>
              <a:rPr lang="en-US" sz="1700"/>
              <a:t>Integrity constraints</a:t>
            </a:r>
            <a:endParaRPr/>
          </a:p>
          <a:p>
            <a:pPr marL="1085850" lvl="2" indent="-228600" algn="l" rtl="0">
              <a:spcBef>
                <a:spcPts val="595"/>
              </a:spcBef>
              <a:spcAft>
                <a:spcPts val="0"/>
              </a:spcAft>
              <a:buSzPts val="1445"/>
              <a:buChar char="▪"/>
            </a:pPr>
            <a:r>
              <a:rPr lang="en-US" sz="1700"/>
              <a:t>Primary key (ID uniquely identifies instructors)</a:t>
            </a:r>
            <a:endParaRPr/>
          </a:p>
          <a:p>
            <a:pPr marL="742950" lvl="1" indent="-285750" algn="l" rtl="0">
              <a:spcBef>
                <a:spcPts val="595"/>
              </a:spcBef>
              <a:spcAft>
                <a:spcPts val="0"/>
              </a:spcAft>
              <a:buSzPts val="1870"/>
              <a:buChar char="•"/>
            </a:pPr>
            <a:r>
              <a:rPr lang="en-US" sz="1700"/>
              <a:t>Authorization</a:t>
            </a:r>
            <a:endParaRPr/>
          </a:p>
          <a:p>
            <a:pPr marL="1085850" lvl="2" indent="-228600" algn="l" rtl="0">
              <a:spcBef>
                <a:spcPts val="595"/>
              </a:spcBef>
              <a:spcAft>
                <a:spcPts val="0"/>
              </a:spcAft>
              <a:buSzPts val="1445"/>
              <a:buChar char="▪"/>
            </a:pPr>
            <a:r>
              <a:rPr lang="en-US" sz="1700"/>
              <a:t>Who can access what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4"/>
          <p:cNvSpPr txBox="1">
            <a:spLocks noGrp="1"/>
          </p:cNvSpPr>
          <p:nvPr>
            <p:ph type="title"/>
          </p:nvPr>
        </p:nvSpPr>
        <p:spPr>
          <a:xfrm>
            <a:off x="768350" y="117475"/>
            <a:ext cx="80772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/>
              <a:t>Data Manipulation Language (DML)</a:t>
            </a:r>
            <a:endParaRPr/>
          </a:p>
        </p:txBody>
      </p:sp>
      <p:sp>
        <p:nvSpPr>
          <p:cNvPr id="248" name="Google Shape;248;p24"/>
          <p:cNvSpPr txBox="1">
            <a:spLocks noGrp="1"/>
          </p:cNvSpPr>
          <p:nvPr>
            <p:ph type="body" idx="1"/>
          </p:nvPr>
        </p:nvSpPr>
        <p:spPr>
          <a:xfrm>
            <a:off x="768349" y="1093790"/>
            <a:ext cx="7550027" cy="4903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870"/>
              <a:buFont typeface="Noto Sans Symbols"/>
              <a:buChar char="▪"/>
            </a:pPr>
            <a:r>
              <a:rPr lang="en-US" sz="1700"/>
              <a:t>Language for accessing and updating the data organized by the appropriate data model</a:t>
            </a:r>
            <a:endParaRPr/>
          </a:p>
          <a:p>
            <a:pPr marL="742950" lvl="1" indent="-285750" algn="l" rtl="0">
              <a:spcBef>
                <a:spcPts val="595"/>
              </a:spcBef>
              <a:spcAft>
                <a:spcPts val="0"/>
              </a:spcAft>
              <a:buSzPts val="1870"/>
              <a:buChar char="•"/>
            </a:pPr>
            <a:r>
              <a:rPr lang="en-US" sz="1700"/>
              <a:t>DML also known as query language</a:t>
            </a:r>
            <a:endParaRPr/>
          </a:p>
          <a:p>
            <a:pPr marL="342900" lvl="0" indent="-342900" algn="l" rtl="0">
              <a:spcBef>
                <a:spcPts val="595"/>
              </a:spcBef>
              <a:spcAft>
                <a:spcPts val="0"/>
              </a:spcAft>
              <a:buSzPts val="1870"/>
              <a:buFont typeface="Noto Sans Symbols"/>
              <a:buChar char="▪"/>
            </a:pPr>
            <a:r>
              <a:rPr lang="en-US"/>
              <a:t>There are basically two types of data-manipulation language</a:t>
            </a:r>
            <a:endParaRPr/>
          </a:p>
          <a:p>
            <a:pPr marL="742950" lvl="1" indent="-285750" algn="l" rtl="0">
              <a:spcBef>
                <a:spcPts val="595"/>
              </a:spcBef>
              <a:spcAft>
                <a:spcPts val="0"/>
              </a:spcAft>
              <a:buSzPts val="1870"/>
              <a:buChar char="•"/>
            </a:pPr>
            <a:r>
              <a:rPr lang="en-US" b="1">
                <a:solidFill>
                  <a:srgbClr val="002060"/>
                </a:solidFill>
              </a:rPr>
              <a:t>Procedural DML </a:t>
            </a:r>
            <a:r>
              <a:rPr lang="en-US"/>
              <a:t>--  require a user to specify what data are needed and how to get those data.</a:t>
            </a:r>
            <a:endParaRPr/>
          </a:p>
          <a:p>
            <a:pPr marL="742950" lvl="1" indent="-285750" algn="l" rtl="0">
              <a:spcBef>
                <a:spcPts val="595"/>
              </a:spcBef>
              <a:spcAft>
                <a:spcPts val="0"/>
              </a:spcAft>
              <a:buSzPts val="1870"/>
              <a:buChar char="•"/>
            </a:pPr>
            <a:r>
              <a:rPr lang="en-US" b="1">
                <a:solidFill>
                  <a:srgbClr val="002060"/>
                </a:solidFill>
              </a:rPr>
              <a:t>Declarative DML  </a:t>
            </a:r>
            <a:r>
              <a:rPr lang="en-US"/>
              <a:t>-- require a user to specify what data are needed without specifying how to get those data. </a:t>
            </a:r>
            <a:endParaRPr/>
          </a:p>
          <a:p>
            <a:pPr marL="342900" lvl="0" indent="-342900" algn="l" rtl="0">
              <a:spcBef>
                <a:spcPts val="595"/>
              </a:spcBef>
              <a:spcAft>
                <a:spcPts val="0"/>
              </a:spcAft>
              <a:buSzPts val="1870"/>
              <a:buFont typeface="Noto Sans Symbols"/>
              <a:buChar char="▪"/>
            </a:pPr>
            <a:r>
              <a:rPr lang="en-US"/>
              <a:t>Declarative DMLs are usually easier to learn and use than are procedural DMLs.  </a:t>
            </a:r>
            <a:endParaRPr/>
          </a:p>
          <a:p>
            <a:pPr marL="342900" lvl="0" indent="-342900" algn="l" rtl="0">
              <a:spcBef>
                <a:spcPts val="595"/>
              </a:spcBef>
              <a:spcAft>
                <a:spcPts val="0"/>
              </a:spcAft>
              <a:buSzPts val="1870"/>
              <a:buFont typeface="Noto Sans Symbols"/>
              <a:buChar char="▪"/>
            </a:pPr>
            <a:r>
              <a:rPr lang="en-US"/>
              <a:t>Declarative DMLs are also referred to as non-procedural DMLs</a:t>
            </a:r>
            <a:endParaRPr/>
          </a:p>
          <a:p>
            <a:pPr marL="342900" lvl="0" indent="-342900" algn="l" rtl="0">
              <a:spcBef>
                <a:spcPts val="595"/>
              </a:spcBef>
              <a:spcAft>
                <a:spcPts val="0"/>
              </a:spcAft>
              <a:buSzPts val="1870"/>
              <a:buFont typeface="Noto Sans Symbols"/>
              <a:buChar char="▪"/>
            </a:pPr>
            <a:r>
              <a:rPr lang="en-US"/>
              <a:t>The portion of a DML that involves information retrieval is called a </a:t>
            </a:r>
            <a:r>
              <a:rPr lang="en-US" b="1">
                <a:solidFill>
                  <a:srgbClr val="002060"/>
                </a:solidFill>
              </a:rPr>
              <a:t>query</a:t>
            </a:r>
            <a:r>
              <a:rPr lang="en-US"/>
              <a:t> language.  </a:t>
            </a:r>
            <a:endParaRPr/>
          </a:p>
          <a:p>
            <a:pPr marL="342900" lvl="0" indent="-224155" algn="l" rtl="0">
              <a:spcBef>
                <a:spcPts val="595"/>
              </a:spcBef>
              <a:spcAft>
                <a:spcPts val="0"/>
              </a:spcAft>
              <a:buSzPts val="1870"/>
              <a:buFont typeface="Noto Sans Symbols"/>
              <a:buNone/>
            </a:pPr>
            <a:endParaRPr sz="1700"/>
          </a:p>
          <a:p>
            <a:pPr marL="742950" lvl="1" indent="-285750" algn="l" rtl="0">
              <a:spcBef>
                <a:spcPts val="595"/>
              </a:spcBef>
              <a:spcAft>
                <a:spcPts val="0"/>
              </a:spcAft>
              <a:buSzPts val="1870"/>
              <a:buFont typeface="Arial"/>
              <a:buNone/>
            </a:pPr>
            <a:endParaRPr sz="17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5"/>
          <p:cNvSpPr txBox="1">
            <a:spLocks noGrp="1"/>
          </p:cNvSpPr>
          <p:nvPr>
            <p:ph type="title"/>
          </p:nvPr>
        </p:nvSpPr>
        <p:spPr>
          <a:xfrm>
            <a:off x="768350" y="117475"/>
            <a:ext cx="80772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/>
              <a:t>SQL Query Language</a:t>
            </a:r>
            <a:endParaRPr/>
          </a:p>
        </p:txBody>
      </p:sp>
      <p:sp>
        <p:nvSpPr>
          <p:cNvPr id="255" name="Google Shape;255;p25"/>
          <p:cNvSpPr txBox="1">
            <a:spLocks noGrp="1"/>
          </p:cNvSpPr>
          <p:nvPr>
            <p:ph type="body" idx="1"/>
          </p:nvPr>
        </p:nvSpPr>
        <p:spPr>
          <a:xfrm>
            <a:off x="768350" y="1143359"/>
            <a:ext cx="7603292" cy="4806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870"/>
              <a:buFont typeface="Noto Sans Symbols"/>
              <a:buChar char="▪"/>
            </a:pPr>
            <a:r>
              <a:rPr lang="en-US" sz="1700"/>
              <a:t>SQL  query language is nonprocedural. A query takes as input several tables (possibly only one) and always returns a single table.</a:t>
            </a:r>
            <a:endParaRPr/>
          </a:p>
          <a:p>
            <a:pPr marL="342900" lvl="0" indent="-342900" algn="l" rtl="0">
              <a:spcBef>
                <a:spcPts val="595"/>
              </a:spcBef>
              <a:spcAft>
                <a:spcPts val="0"/>
              </a:spcAft>
              <a:buSzPts val="1870"/>
              <a:buChar char="▪"/>
            </a:pPr>
            <a:r>
              <a:rPr lang="en-US" sz="1700"/>
              <a:t>Example to find all instructors in Comp. Sci. dept</a:t>
            </a:r>
            <a:endParaRPr/>
          </a:p>
          <a:p>
            <a:pPr marL="342900" lvl="0" indent="-342900" algn="l" rtl="0">
              <a:spcBef>
                <a:spcPts val="595"/>
              </a:spcBef>
              <a:spcAft>
                <a:spcPts val="0"/>
              </a:spcAft>
              <a:buSzPts val="1870"/>
              <a:buNone/>
            </a:pPr>
            <a:r>
              <a:rPr lang="en-US" sz="1700" b="1"/>
              <a:t>		select </a:t>
            </a:r>
            <a:r>
              <a:rPr lang="en-US" sz="1700" i="1"/>
              <a:t>name</a:t>
            </a:r>
            <a:br>
              <a:rPr lang="en-US" sz="1700" i="1"/>
            </a:br>
            <a:r>
              <a:rPr lang="en-US" sz="1700" i="1"/>
              <a:t>	</a:t>
            </a:r>
            <a:r>
              <a:rPr lang="en-US" sz="1700" b="1"/>
              <a:t>from </a:t>
            </a:r>
            <a:r>
              <a:rPr lang="en-US" sz="1700" i="1"/>
              <a:t>instructor</a:t>
            </a:r>
            <a:br>
              <a:rPr lang="en-US" sz="1700" i="1"/>
            </a:br>
            <a:r>
              <a:rPr lang="en-US" sz="1700" i="1"/>
              <a:t>	</a:t>
            </a:r>
            <a:r>
              <a:rPr lang="en-US" sz="1700" b="1"/>
              <a:t>where </a:t>
            </a:r>
            <a:r>
              <a:rPr lang="en-US" sz="1700" i="1"/>
              <a:t>dept_name =</a:t>
            </a:r>
            <a:r>
              <a:rPr lang="en-US" sz="1700"/>
              <a:t> 'Comp. Sci.'</a:t>
            </a:r>
            <a:endParaRPr sz="1700"/>
          </a:p>
          <a:p>
            <a:pPr marL="342900" lvl="0" indent="0" algn="l" rtl="0">
              <a:spcBef>
                <a:spcPts val="595"/>
              </a:spcBef>
              <a:spcAft>
                <a:spcPts val="0"/>
              </a:spcAft>
              <a:buNone/>
            </a:pPr>
            <a:endParaRPr/>
          </a:p>
          <a:p>
            <a:pPr marL="342900" lvl="0" indent="-342900" algn="l" rtl="0">
              <a:spcBef>
                <a:spcPts val="595"/>
              </a:spcBef>
              <a:spcAft>
                <a:spcPts val="0"/>
              </a:spcAft>
              <a:buSzPts val="1870"/>
              <a:buFont typeface="Noto Sans Symbols"/>
              <a:buChar char="▪"/>
            </a:pPr>
            <a:r>
              <a:rPr lang="en-US" sz="1700"/>
              <a:t>To be able to compute complex functions SQL is usually embedded in some higher-level language</a:t>
            </a:r>
            <a:endParaRPr/>
          </a:p>
          <a:p>
            <a:pPr marL="342900" lvl="0" indent="-342900" algn="l" rtl="0">
              <a:spcBef>
                <a:spcPts val="595"/>
              </a:spcBef>
              <a:spcAft>
                <a:spcPts val="0"/>
              </a:spcAft>
              <a:buSzPts val="1870"/>
              <a:buFont typeface="Noto Sans Symbols"/>
              <a:buChar char="▪"/>
            </a:pPr>
            <a:r>
              <a:rPr lang="en-US" sz="1700"/>
              <a:t>Application programs generally access databases through one of</a:t>
            </a:r>
            <a:endParaRPr/>
          </a:p>
          <a:p>
            <a:pPr marL="742950" lvl="1" indent="-285750" algn="l" rtl="0">
              <a:spcBef>
                <a:spcPts val="595"/>
              </a:spcBef>
              <a:spcAft>
                <a:spcPts val="0"/>
              </a:spcAft>
              <a:buSzPts val="1870"/>
              <a:buChar char="•"/>
            </a:pPr>
            <a:r>
              <a:rPr lang="en-US" sz="1700"/>
              <a:t>Language extensions to allow embedded SQL</a:t>
            </a:r>
            <a:endParaRPr/>
          </a:p>
          <a:p>
            <a:pPr marL="742950" lvl="1" indent="-285750" algn="l" rtl="0">
              <a:spcBef>
                <a:spcPts val="595"/>
              </a:spcBef>
              <a:spcAft>
                <a:spcPts val="0"/>
              </a:spcAft>
              <a:buSzPts val="1870"/>
              <a:buChar char="•"/>
            </a:pPr>
            <a:r>
              <a:rPr lang="en-US" sz="1700"/>
              <a:t>Application program interface (e.g., ODBC/JD</a:t>
            </a:r>
            <a:r>
              <a:rPr lang="en-US"/>
              <a:t>BC) which allow SQL queries to be sent to a database</a:t>
            </a:r>
            <a:endParaRPr/>
          </a:p>
          <a:p>
            <a:pPr marL="342900" lvl="0" indent="-342900" algn="l" rtl="0">
              <a:spcBef>
                <a:spcPts val="595"/>
              </a:spcBef>
              <a:spcAft>
                <a:spcPts val="0"/>
              </a:spcAft>
              <a:buSzPts val="1870"/>
              <a:buFont typeface="Arial"/>
              <a:buNone/>
            </a:pPr>
            <a:endParaRPr b="1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7"/>
          <p:cNvSpPr txBox="1">
            <a:spLocks noGrp="1"/>
          </p:cNvSpPr>
          <p:nvPr>
            <p:ph type="title"/>
          </p:nvPr>
        </p:nvSpPr>
        <p:spPr>
          <a:xfrm>
            <a:off x="768350" y="117475"/>
            <a:ext cx="80772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/>
              <a:t>Database Design</a:t>
            </a:r>
            <a:endParaRPr/>
          </a:p>
        </p:txBody>
      </p:sp>
      <p:sp>
        <p:nvSpPr>
          <p:cNvPr id="262" name="Google Shape;262;p27"/>
          <p:cNvSpPr txBox="1">
            <a:spLocks noGrp="1"/>
          </p:cNvSpPr>
          <p:nvPr>
            <p:ph type="body" idx="1"/>
          </p:nvPr>
        </p:nvSpPr>
        <p:spPr>
          <a:xfrm>
            <a:off x="994300" y="1535768"/>
            <a:ext cx="7457242" cy="4425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870"/>
              <a:buFont typeface="Noto Sans Symbols"/>
              <a:buChar char="▪"/>
            </a:pPr>
            <a:r>
              <a:rPr lang="en-US" sz="1700"/>
              <a:t>Logical Design –  Deciding on the database schema. Database design requires that we find a “good” collection of relation schemas.</a:t>
            </a:r>
            <a:endParaRPr/>
          </a:p>
          <a:p>
            <a:pPr marL="742950" lvl="1" indent="-285750" algn="l" rtl="0">
              <a:spcBef>
                <a:spcPts val="595"/>
              </a:spcBef>
              <a:spcAft>
                <a:spcPts val="0"/>
              </a:spcAft>
              <a:buSzPts val="1870"/>
              <a:buChar char="•"/>
            </a:pPr>
            <a:r>
              <a:rPr lang="en-US" sz="1700"/>
              <a:t>Business decision – What attributes should we record in the database?</a:t>
            </a:r>
            <a:endParaRPr/>
          </a:p>
          <a:p>
            <a:pPr marL="742950" lvl="1" indent="-285750" algn="l" rtl="0">
              <a:spcBef>
                <a:spcPts val="595"/>
              </a:spcBef>
              <a:spcAft>
                <a:spcPts val="0"/>
              </a:spcAft>
              <a:buSzPts val="1870"/>
              <a:buChar char="•"/>
            </a:pPr>
            <a:r>
              <a:rPr lang="en-US" sz="1700"/>
              <a:t>Computer Science decision –  What relation schemas should we have and how should the attributes be distributed among the various relation schemas?</a:t>
            </a:r>
            <a:endParaRPr/>
          </a:p>
          <a:p>
            <a:pPr marL="342900" lvl="0" indent="-342900" algn="l" rtl="0">
              <a:spcBef>
                <a:spcPts val="595"/>
              </a:spcBef>
              <a:spcAft>
                <a:spcPts val="0"/>
              </a:spcAft>
              <a:buSzPts val="1870"/>
              <a:buFont typeface="Noto Sans Symbols"/>
              <a:buChar char="▪"/>
            </a:pPr>
            <a:r>
              <a:rPr lang="en-US" sz="1700"/>
              <a:t>Physical Design – Deciding on the physical layout of the database                </a:t>
            </a:r>
            <a:endParaRPr/>
          </a:p>
          <a:p>
            <a:pPr marL="342900" lvl="0" indent="-342900" algn="l" rtl="0">
              <a:spcBef>
                <a:spcPts val="595"/>
              </a:spcBef>
              <a:spcAft>
                <a:spcPts val="0"/>
              </a:spcAft>
              <a:buSzPts val="1870"/>
              <a:buFont typeface="Arial"/>
              <a:buNone/>
            </a:pPr>
            <a:endParaRPr/>
          </a:p>
          <a:p>
            <a:pPr marL="342900" lvl="0" indent="-342900" algn="l" rtl="0">
              <a:spcBef>
                <a:spcPts val="595"/>
              </a:spcBef>
              <a:spcAft>
                <a:spcPts val="0"/>
              </a:spcAft>
              <a:buSzPts val="1870"/>
              <a:buFont typeface="Arial"/>
              <a:buNone/>
            </a:pPr>
            <a:r>
              <a:rPr lang="en-US"/>
              <a:t>     </a:t>
            </a:r>
            <a:endParaRPr/>
          </a:p>
        </p:txBody>
      </p:sp>
      <p:sp>
        <p:nvSpPr>
          <p:cNvPr id="263" name="Google Shape;263;p27"/>
          <p:cNvSpPr/>
          <p:nvPr/>
        </p:nvSpPr>
        <p:spPr>
          <a:xfrm>
            <a:off x="768351" y="1089305"/>
            <a:ext cx="8144002" cy="353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lang="en-US" sz="17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process of designing the general structure of the database: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8"/>
          <p:cNvSpPr txBox="1">
            <a:spLocks noGrp="1"/>
          </p:cNvSpPr>
          <p:nvPr>
            <p:ph type="title"/>
          </p:nvPr>
        </p:nvSpPr>
        <p:spPr>
          <a:xfrm>
            <a:off x="768350" y="117475"/>
            <a:ext cx="80772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/>
              <a:t>Database Engine</a:t>
            </a:r>
            <a:endParaRPr/>
          </a:p>
        </p:txBody>
      </p:sp>
      <p:sp>
        <p:nvSpPr>
          <p:cNvPr id="270" name="Google Shape;270;p28"/>
          <p:cNvSpPr txBox="1">
            <a:spLocks noGrp="1"/>
          </p:cNvSpPr>
          <p:nvPr>
            <p:ph type="body" idx="1"/>
          </p:nvPr>
        </p:nvSpPr>
        <p:spPr>
          <a:xfrm>
            <a:off x="768351" y="1154750"/>
            <a:ext cx="7550026" cy="4903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870"/>
              <a:buFont typeface="Noto Sans Symbols"/>
              <a:buChar char="▪"/>
            </a:pPr>
            <a:r>
              <a:rPr lang="en-US" sz="1700"/>
              <a:t>A database system is partitioned into modules that deal with each of the responsibilities of the overall system.  </a:t>
            </a:r>
            <a:endParaRPr/>
          </a:p>
          <a:p>
            <a:pPr marL="342900" lvl="0" indent="-342900" algn="l" rtl="0">
              <a:spcBef>
                <a:spcPts val="595"/>
              </a:spcBef>
              <a:spcAft>
                <a:spcPts val="0"/>
              </a:spcAft>
              <a:buSzPts val="1870"/>
              <a:buFont typeface="Noto Sans Symbols"/>
              <a:buChar char="▪"/>
            </a:pPr>
            <a:r>
              <a:rPr lang="en-US" sz="1700"/>
              <a:t>The functional components of a database system can be divided into</a:t>
            </a:r>
            <a:endParaRPr/>
          </a:p>
          <a:p>
            <a:pPr marL="742950" lvl="1" indent="-285750" algn="l" rtl="0">
              <a:spcBef>
                <a:spcPts val="595"/>
              </a:spcBef>
              <a:spcAft>
                <a:spcPts val="0"/>
              </a:spcAft>
              <a:buSzPts val="1870"/>
              <a:buChar char="•"/>
            </a:pPr>
            <a:r>
              <a:rPr lang="en-US" sz="1700"/>
              <a:t>The storage manager,</a:t>
            </a:r>
            <a:endParaRPr/>
          </a:p>
          <a:p>
            <a:pPr marL="742950" lvl="1" indent="-285750" algn="l" rtl="0">
              <a:spcBef>
                <a:spcPts val="595"/>
              </a:spcBef>
              <a:spcAft>
                <a:spcPts val="0"/>
              </a:spcAft>
              <a:buSzPts val="1870"/>
              <a:buChar char="•"/>
            </a:pPr>
            <a:r>
              <a:rPr lang="en-US" sz="1700"/>
              <a:t>The  query processor component, </a:t>
            </a:r>
            <a:endParaRPr/>
          </a:p>
          <a:p>
            <a:pPr marL="742950" lvl="1" indent="-285750" algn="l" rtl="0">
              <a:spcBef>
                <a:spcPts val="595"/>
              </a:spcBef>
              <a:spcAft>
                <a:spcPts val="0"/>
              </a:spcAft>
              <a:buSzPts val="1870"/>
              <a:buChar char="•"/>
            </a:pPr>
            <a:r>
              <a:rPr lang="en-US" sz="1700"/>
              <a:t>The transaction management component.</a:t>
            </a:r>
            <a:endParaRPr/>
          </a:p>
          <a:p>
            <a:pPr marL="342900" lvl="0" indent="-224155" algn="l" rtl="0">
              <a:spcBef>
                <a:spcPts val="595"/>
              </a:spcBef>
              <a:spcAft>
                <a:spcPts val="0"/>
              </a:spcAft>
              <a:buSzPts val="1870"/>
              <a:buFont typeface="Noto Sans Symbols"/>
              <a:buNone/>
            </a:pPr>
            <a:endParaRPr sz="17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9"/>
          <p:cNvSpPr txBox="1">
            <a:spLocks noGrp="1"/>
          </p:cNvSpPr>
          <p:nvPr>
            <p:ph type="title"/>
          </p:nvPr>
        </p:nvSpPr>
        <p:spPr>
          <a:xfrm>
            <a:off x="768350" y="117475"/>
            <a:ext cx="80772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/>
              <a:t>Storage Manager</a:t>
            </a:r>
            <a:endParaRPr/>
          </a:p>
        </p:txBody>
      </p:sp>
      <p:sp>
        <p:nvSpPr>
          <p:cNvPr id="277" name="Google Shape;277;p29"/>
          <p:cNvSpPr txBox="1">
            <a:spLocks noGrp="1"/>
          </p:cNvSpPr>
          <p:nvPr>
            <p:ph type="body" idx="1"/>
          </p:nvPr>
        </p:nvSpPr>
        <p:spPr>
          <a:xfrm>
            <a:off x="768349" y="1046142"/>
            <a:ext cx="7638803" cy="4903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870"/>
              <a:buFont typeface="Noto Sans Symbols"/>
              <a:buChar char="▪"/>
            </a:pPr>
            <a:r>
              <a:rPr lang="en-US" sz="1700"/>
              <a:t>A program module that provides the interface between the low-level data stored in the database and the application programs and queries submitted to the system.</a:t>
            </a:r>
            <a:endParaRPr/>
          </a:p>
          <a:p>
            <a:pPr marL="342900" lvl="0" indent="-342900" algn="l" rtl="0">
              <a:spcBef>
                <a:spcPts val="595"/>
              </a:spcBef>
              <a:spcAft>
                <a:spcPts val="0"/>
              </a:spcAft>
              <a:buSzPts val="1870"/>
              <a:buFont typeface="Noto Sans Symbols"/>
              <a:buChar char="▪"/>
            </a:pPr>
            <a:r>
              <a:rPr lang="en-US" sz="1700"/>
              <a:t>The storage manager is responsible to the following tasks: </a:t>
            </a:r>
            <a:endParaRPr/>
          </a:p>
          <a:p>
            <a:pPr marL="742950" lvl="1" indent="-285750" algn="l" rtl="0">
              <a:spcBef>
                <a:spcPts val="595"/>
              </a:spcBef>
              <a:spcAft>
                <a:spcPts val="0"/>
              </a:spcAft>
              <a:buSzPts val="1870"/>
              <a:buChar char="•"/>
            </a:pPr>
            <a:r>
              <a:rPr lang="en-US" sz="1700"/>
              <a:t>Interaction with the OS file manager </a:t>
            </a:r>
            <a:endParaRPr/>
          </a:p>
          <a:p>
            <a:pPr marL="742950" lvl="1" indent="-285750" algn="l" rtl="0">
              <a:spcBef>
                <a:spcPts val="595"/>
              </a:spcBef>
              <a:spcAft>
                <a:spcPts val="0"/>
              </a:spcAft>
              <a:buSzPts val="1870"/>
              <a:buChar char="•"/>
            </a:pPr>
            <a:r>
              <a:rPr lang="en-US" sz="1700"/>
              <a:t>Efficient storing, retrieving and updating of data</a:t>
            </a:r>
            <a:endParaRPr/>
          </a:p>
          <a:p>
            <a:pPr marL="342900" lvl="0" indent="-342900" algn="l" rtl="0">
              <a:spcBef>
                <a:spcPts val="595"/>
              </a:spcBef>
              <a:spcAft>
                <a:spcPts val="0"/>
              </a:spcAft>
              <a:buSzPts val="1870"/>
              <a:buFont typeface="Noto Sans Symbols"/>
              <a:buChar char="▪"/>
            </a:pPr>
            <a:r>
              <a:rPr lang="en-US" sz="1700"/>
              <a:t>The storage manager components include:</a:t>
            </a:r>
            <a:endParaRPr/>
          </a:p>
          <a:p>
            <a:pPr marL="742950" lvl="1" indent="-285750" algn="l" rtl="0">
              <a:spcBef>
                <a:spcPts val="595"/>
              </a:spcBef>
              <a:spcAft>
                <a:spcPts val="0"/>
              </a:spcAft>
              <a:buSzPts val="1870"/>
              <a:buChar char="•"/>
            </a:pPr>
            <a:r>
              <a:rPr lang="en-US" sz="1700"/>
              <a:t>Authorization and integrity manager</a:t>
            </a:r>
            <a:endParaRPr/>
          </a:p>
          <a:p>
            <a:pPr marL="742950" lvl="1" indent="-285750" algn="l" rtl="0">
              <a:spcBef>
                <a:spcPts val="595"/>
              </a:spcBef>
              <a:spcAft>
                <a:spcPts val="0"/>
              </a:spcAft>
              <a:buSzPts val="1870"/>
              <a:buChar char="•"/>
            </a:pPr>
            <a:r>
              <a:rPr lang="en-US" sz="1700"/>
              <a:t>Transaction manager</a:t>
            </a:r>
            <a:endParaRPr/>
          </a:p>
          <a:p>
            <a:pPr marL="742950" lvl="1" indent="-285750" algn="l" rtl="0">
              <a:spcBef>
                <a:spcPts val="595"/>
              </a:spcBef>
              <a:spcAft>
                <a:spcPts val="0"/>
              </a:spcAft>
              <a:buSzPts val="1870"/>
              <a:buChar char="•"/>
            </a:pPr>
            <a:r>
              <a:rPr lang="en-US" sz="1700"/>
              <a:t>File manager</a:t>
            </a:r>
            <a:endParaRPr/>
          </a:p>
          <a:p>
            <a:pPr marL="742950" lvl="1" indent="-285750" algn="l" rtl="0">
              <a:spcBef>
                <a:spcPts val="595"/>
              </a:spcBef>
              <a:spcAft>
                <a:spcPts val="0"/>
              </a:spcAft>
              <a:buSzPts val="1870"/>
              <a:buChar char="•"/>
            </a:pPr>
            <a:r>
              <a:rPr lang="en-US" sz="1700"/>
              <a:t>Buffer manager</a:t>
            </a:r>
            <a:endParaRPr/>
          </a:p>
          <a:p>
            <a:pPr marL="742950" lvl="1" indent="-285750" algn="l" rtl="0">
              <a:spcBef>
                <a:spcPts val="595"/>
              </a:spcBef>
              <a:spcAft>
                <a:spcPts val="0"/>
              </a:spcAft>
              <a:buSzPts val="1870"/>
              <a:buFont typeface="Arial"/>
              <a:buNone/>
            </a:pP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0"/>
          <p:cNvSpPr txBox="1">
            <a:spLocks noGrp="1"/>
          </p:cNvSpPr>
          <p:nvPr>
            <p:ph type="title"/>
          </p:nvPr>
        </p:nvSpPr>
        <p:spPr>
          <a:xfrm>
            <a:off x="768350" y="117475"/>
            <a:ext cx="80772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/>
              <a:t>Storage Manager (Cont.)</a:t>
            </a:r>
            <a:endParaRPr/>
          </a:p>
        </p:txBody>
      </p:sp>
      <p:sp>
        <p:nvSpPr>
          <p:cNvPr id="284" name="Google Shape;284;p30"/>
          <p:cNvSpPr txBox="1">
            <a:spLocks noGrp="1"/>
          </p:cNvSpPr>
          <p:nvPr>
            <p:ph type="body" idx="1"/>
          </p:nvPr>
        </p:nvSpPr>
        <p:spPr>
          <a:xfrm>
            <a:off x="768350" y="1082239"/>
            <a:ext cx="7683192" cy="32703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870"/>
              <a:buFont typeface="Noto Sans Symbols"/>
              <a:buChar char="▪"/>
            </a:pPr>
            <a:r>
              <a:rPr lang="en-US" sz="1700"/>
              <a:t>The storage manager implements several data structures as part of the physical system implementation:</a:t>
            </a:r>
            <a:endParaRPr/>
          </a:p>
          <a:p>
            <a:pPr marL="742950" lvl="1" indent="-285750" algn="l" rtl="0">
              <a:spcBef>
                <a:spcPts val="595"/>
              </a:spcBef>
              <a:spcAft>
                <a:spcPts val="0"/>
              </a:spcAft>
              <a:buSzPts val="1870"/>
              <a:buChar char="•"/>
            </a:pPr>
            <a:r>
              <a:rPr lang="en-US" sz="1700"/>
              <a:t>Data files -- store the database itself</a:t>
            </a:r>
            <a:endParaRPr/>
          </a:p>
          <a:p>
            <a:pPr marL="742950" lvl="1" indent="-285750" algn="l" rtl="0">
              <a:spcBef>
                <a:spcPts val="595"/>
              </a:spcBef>
              <a:spcAft>
                <a:spcPts val="0"/>
              </a:spcAft>
              <a:buSzPts val="1870"/>
              <a:buChar char="•"/>
            </a:pPr>
            <a:r>
              <a:rPr lang="en-US" sz="1700"/>
              <a:t>Data dictionary --  stores metadata about the structure of the database, in particular the schema of the database.</a:t>
            </a:r>
            <a:endParaRPr/>
          </a:p>
          <a:p>
            <a:pPr marL="742950" lvl="1" indent="-285750" algn="l" rtl="0">
              <a:spcBef>
                <a:spcPts val="595"/>
              </a:spcBef>
              <a:spcAft>
                <a:spcPts val="0"/>
              </a:spcAft>
              <a:buSzPts val="1870"/>
              <a:buChar char="•"/>
            </a:pPr>
            <a:r>
              <a:rPr lang="en-US" sz="1700"/>
              <a:t>Indices --  can provide fast access to data items.  A database index provides pointers to those data items that hold a particular value.  </a:t>
            </a:r>
            <a:endParaRPr/>
          </a:p>
          <a:p>
            <a:pPr marL="342900" lvl="0" indent="-224155" algn="l" rtl="0">
              <a:spcBef>
                <a:spcPts val="595"/>
              </a:spcBef>
              <a:spcAft>
                <a:spcPts val="0"/>
              </a:spcAft>
              <a:buSzPts val="1870"/>
              <a:buFont typeface="Noto Sans Symbols"/>
              <a:buNone/>
            </a:pPr>
            <a:endParaRPr sz="1700"/>
          </a:p>
          <a:p>
            <a:pPr marL="742950" lvl="1" indent="-285750" algn="l" rtl="0">
              <a:spcBef>
                <a:spcPts val="595"/>
              </a:spcBef>
              <a:spcAft>
                <a:spcPts val="0"/>
              </a:spcAft>
              <a:buSzPts val="1870"/>
              <a:buFont typeface="Arial"/>
              <a:buNone/>
            </a:pP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1"/>
          <p:cNvSpPr txBox="1">
            <a:spLocks noGrp="1"/>
          </p:cNvSpPr>
          <p:nvPr>
            <p:ph type="title"/>
          </p:nvPr>
        </p:nvSpPr>
        <p:spPr>
          <a:xfrm>
            <a:off x="768350" y="117475"/>
            <a:ext cx="80772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/>
              <a:t>Query Processor</a:t>
            </a:r>
            <a:endParaRPr/>
          </a:p>
        </p:txBody>
      </p:sp>
      <p:sp>
        <p:nvSpPr>
          <p:cNvPr id="291" name="Google Shape;291;p31"/>
          <p:cNvSpPr txBox="1">
            <a:spLocks noGrp="1"/>
          </p:cNvSpPr>
          <p:nvPr>
            <p:ph type="body" idx="1"/>
          </p:nvPr>
        </p:nvSpPr>
        <p:spPr>
          <a:xfrm>
            <a:off x="768349" y="1143038"/>
            <a:ext cx="7603293" cy="4903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870"/>
              <a:buFont typeface="Noto Sans Symbols"/>
              <a:buChar char="▪"/>
            </a:pPr>
            <a:r>
              <a:rPr lang="en-US" sz="1700"/>
              <a:t>The query processor components include:</a:t>
            </a:r>
            <a:endParaRPr/>
          </a:p>
          <a:p>
            <a:pPr marL="742950" lvl="1" indent="-285750" algn="l" rtl="0">
              <a:spcBef>
                <a:spcPts val="595"/>
              </a:spcBef>
              <a:spcAft>
                <a:spcPts val="0"/>
              </a:spcAft>
              <a:buSzPts val="1870"/>
              <a:buChar char="•"/>
            </a:pPr>
            <a:r>
              <a:rPr lang="en-US" sz="1700"/>
              <a:t>DDL  interpreter --  interprets DDL statements and records the definitions in the data dictionary.</a:t>
            </a:r>
            <a:endParaRPr/>
          </a:p>
          <a:p>
            <a:pPr marL="742950" lvl="1" indent="-285750" algn="l" rtl="0">
              <a:spcBef>
                <a:spcPts val="595"/>
              </a:spcBef>
              <a:spcAft>
                <a:spcPts val="0"/>
              </a:spcAft>
              <a:buSzPts val="1870"/>
              <a:buChar char="•"/>
            </a:pPr>
            <a:r>
              <a:rPr lang="en-US" sz="1700"/>
              <a:t>DML compiler -- translates DML statements in a query language into an evaluation plan consisting of low-level instructions that the query evaluation engine understands.</a:t>
            </a:r>
            <a:endParaRPr/>
          </a:p>
          <a:p>
            <a:pPr marL="1085850" lvl="2" indent="-228600" algn="l" rtl="0">
              <a:spcBef>
                <a:spcPts val="595"/>
              </a:spcBef>
              <a:spcAft>
                <a:spcPts val="0"/>
              </a:spcAft>
              <a:buSzPts val="1445"/>
              <a:buChar char="▪"/>
            </a:pPr>
            <a:r>
              <a:rPr lang="en-US" sz="1700"/>
              <a:t>The DML compiler performs query optimization; that is, it picks the lowest cost evaluation plan from among the various alternatives.</a:t>
            </a:r>
            <a:endParaRPr/>
          </a:p>
          <a:p>
            <a:pPr marL="742950" lvl="1" indent="-285750" algn="l" rtl="0">
              <a:spcBef>
                <a:spcPts val="595"/>
              </a:spcBef>
              <a:spcAft>
                <a:spcPts val="0"/>
              </a:spcAft>
              <a:buSzPts val="1870"/>
              <a:buChar char="•"/>
            </a:pPr>
            <a:r>
              <a:rPr lang="en-US" sz="1700"/>
              <a:t>Query evaluation engine -- executes low-level instructions generated by the DML compiler.</a:t>
            </a:r>
            <a:endParaRPr/>
          </a:p>
          <a:p>
            <a:pPr marL="742950" lvl="1" indent="-167005" algn="l" rtl="0">
              <a:spcBef>
                <a:spcPts val="595"/>
              </a:spcBef>
              <a:spcAft>
                <a:spcPts val="0"/>
              </a:spcAft>
              <a:buSzPts val="1870"/>
              <a:buNone/>
            </a:pP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2"/>
          <p:cNvSpPr txBox="1">
            <a:spLocks noGrp="1"/>
          </p:cNvSpPr>
          <p:nvPr>
            <p:ph type="title"/>
          </p:nvPr>
        </p:nvSpPr>
        <p:spPr>
          <a:xfrm>
            <a:off x="768350" y="117475"/>
            <a:ext cx="80772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/>
              <a:t>Query Processing</a:t>
            </a:r>
            <a:endParaRPr/>
          </a:p>
        </p:txBody>
      </p:sp>
      <p:sp>
        <p:nvSpPr>
          <p:cNvPr id="298" name="Google Shape;298;p32"/>
          <p:cNvSpPr txBox="1">
            <a:spLocks noGrp="1"/>
          </p:cNvSpPr>
          <p:nvPr>
            <p:ph type="body" idx="1"/>
          </p:nvPr>
        </p:nvSpPr>
        <p:spPr>
          <a:xfrm>
            <a:off x="768350" y="1093789"/>
            <a:ext cx="7327139" cy="1100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870"/>
              <a:buFont typeface="Arial"/>
              <a:buNone/>
            </a:pPr>
            <a:r>
              <a:rPr lang="en-US" sz="1700"/>
              <a:t>1.	Parsing and translation</a:t>
            </a:r>
            <a:endParaRPr/>
          </a:p>
          <a:p>
            <a:pPr marL="342900" lvl="0" indent="-342900" algn="l" rtl="0">
              <a:spcBef>
                <a:spcPts val="595"/>
              </a:spcBef>
              <a:spcAft>
                <a:spcPts val="0"/>
              </a:spcAft>
              <a:buSzPts val="1870"/>
              <a:buFont typeface="Arial"/>
              <a:buNone/>
            </a:pPr>
            <a:r>
              <a:rPr lang="en-US" sz="1700"/>
              <a:t>2.	Optimization</a:t>
            </a:r>
            <a:endParaRPr/>
          </a:p>
          <a:p>
            <a:pPr marL="342900" lvl="0" indent="-342900" algn="l" rtl="0">
              <a:spcBef>
                <a:spcPts val="595"/>
              </a:spcBef>
              <a:spcAft>
                <a:spcPts val="0"/>
              </a:spcAft>
              <a:buSzPts val="1870"/>
              <a:buFont typeface="Arial"/>
              <a:buNone/>
            </a:pPr>
            <a:r>
              <a:rPr lang="en-US" sz="1700"/>
              <a:t>3.	Evaluation</a:t>
            </a:r>
            <a:endParaRPr/>
          </a:p>
        </p:txBody>
      </p:sp>
      <p:pic>
        <p:nvPicPr>
          <p:cNvPr id="299" name="Google Shape;299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14144" y="2368476"/>
            <a:ext cx="5718048" cy="34349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4"/>
          <p:cNvSpPr txBox="1">
            <a:spLocks noGrp="1"/>
          </p:cNvSpPr>
          <p:nvPr>
            <p:ph type="title"/>
          </p:nvPr>
        </p:nvSpPr>
        <p:spPr>
          <a:xfrm>
            <a:off x="768350" y="117475"/>
            <a:ext cx="80772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/>
              <a:t>Outline</a:t>
            </a:r>
            <a:endParaRPr/>
          </a:p>
        </p:txBody>
      </p:sp>
      <p:sp>
        <p:nvSpPr>
          <p:cNvPr id="93" name="Google Shape;93;p4"/>
          <p:cNvSpPr txBox="1">
            <a:spLocks noGrp="1"/>
          </p:cNvSpPr>
          <p:nvPr>
            <p:ph type="body" idx="1"/>
          </p:nvPr>
        </p:nvSpPr>
        <p:spPr>
          <a:xfrm>
            <a:off x="768351" y="1093791"/>
            <a:ext cx="7851394" cy="35383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870"/>
              <a:buChar char="▪"/>
            </a:pPr>
            <a:r>
              <a:rPr lang="en-US" sz="1700"/>
              <a:t>Database-System Applications</a:t>
            </a:r>
            <a:endParaRPr/>
          </a:p>
          <a:p>
            <a:pPr marL="342900" lvl="0" indent="-342900" algn="l" rtl="0">
              <a:spcBef>
                <a:spcPts val="595"/>
              </a:spcBef>
              <a:spcAft>
                <a:spcPts val="0"/>
              </a:spcAft>
              <a:buSzPts val="1870"/>
              <a:buChar char="▪"/>
            </a:pPr>
            <a:r>
              <a:rPr lang="en-US" sz="1700"/>
              <a:t>Purpose of Database Systems</a:t>
            </a:r>
            <a:endParaRPr/>
          </a:p>
          <a:p>
            <a:pPr marL="342900" lvl="0" indent="-342900" algn="l" rtl="0">
              <a:spcBef>
                <a:spcPts val="595"/>
              </a:spcBef>
              <a:spcAft>
                <a:spcPts val="0"/>
              </a:spcAft>
              <a:buSzPts val="1870"/>
              <a:buChar char="▪"/>
            </a:pPr>
            <a:r>
              <a:rPr lang="en-US" sz="1700"/>
              <a:t>View of Data</a:t>
            </a:r>
            <a:endParaRPr/>
          </a:p>
          <a:p>
            <a:pPr marL="342900" lvl="0" indent="-342900" algn="l" rtl="0">
              <a:spcBef>
                <a:spcPts val="595"/>
              </a:spcBef>
              <a:spcAft>
                <a:spcPts val="0"/>
              </a:spcAft>
              <a:buSzPts val="1870"/>
              <a:buChar char="▪"/>
            </a:pPr>
            <a:r>
              <a:rPr lang="en-US" sz="1700"/>
              <a:t>Database Languages</a:t>
            </a:r>
            <a:endParaRPr/>
          </a:p>
          <a:p>
            <a:pPr marL="342900" lvl="0" indent="-342900" algn="l" rtl="0">
              <a:spcBef>
                <a:spcPts val="595"/>
              </a:spcBef>
              <a:spcAft>
                <a:spcPts val="0"/>
              </a:spcAft>
              <a:buSzPts val="1870"/>
              <a:buChar char="▪"/>
            </a:pPr>
            <a:r>
              <a:rPr lang="en-US" sz="1700"/>
              <a:t>Database Design</a:t>
            </a:r>
            <a:endParaRPr/>
          </a:p>
          <a:p>
            <a:pPr marL="342900" lvl="0" indent="-342900" algn="l" rtl="0">
              <a:spcBef>
                <a:spcPts val="595"/>
              </a:spcBef>
              <a:spcAft>
                <a:spcPts val="0"/>
              </a:spcAft>
              <a:buSzPts val="1870"/>
              <a:buChar char="▪"/>
            </a:pPr>
            <a:r>
              <a:rPr lang="en-US" sz="1700"/>
              <a:t>Database Engine</a:t>
            </a:r>
            <a:endParaRPr/>
          </a:p>
          <a:p>
            <a:pPr marL="342900" lvl="0" indent="-342900" algn="l" rtl="0">
              <a:spcBef>
                <a:spcPts val="595"/>
              </a:spcBef>
              <a:spcAft>
                <a:spcPts val="0"/>
              </a:spcAft>
              <a:buSzPts val="1870"/>
              <a:buChar char="▪"/>
            </a:pPr>
            <a:r>
              <a:rPr lang="en-US" sz="1700"/>
              <a:t>Database Architecture</a:t>
            </a:r>
            <a:endParaRPr/>
          </a:p>
          <a:p>
            <a:pPr marL="342900" lvl="0" indent="-342900" algn="l" rtl="0">
              <a:spcBef>
                <a:spcPts val="595"/>
              </a:spcBef>
              <a:spcAft>
                <a:spcPts val="0"/>
              </a:spcAft>
              <a:buSzPts val="1870"/>
              <a:buChar char="▪"/>
            </a:pPr>
            <a:r>
              <a:rPr lang="en-US" sz="1700"/>
              <a:t>Database Users and Administrators</a:t>
            </a:r>
            <a:endParaRPr/>
          </a:p>
          <a:p>
            <a:pPr marL="342900" lvl="0" indent="-342900" algn="l" rtl="0">
              <a:spcBef>
                <a:spcPts val="595"/>
              </a:spcBef>
              <a:spcAft>
                <a:spcPts val="0"/>
              </a:spcAft>
              <a:buSzPts val="1870"/>
              <a:buChar char="▪"/>
            </a:pPr>
            <a:r>
              <a:rPr lang="en-US" sz="1700"/>
              <a:t>History of Database Systems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3"/>
          <p:cNvSpPr txBox="1">
            <a:spLocks noGrp="1"/>
          </p:cNvSpPr>
          <p:nvPr>
            <p:ph type="title"/>
          </p:nvPr>
        </p:nvSpPr>
        <p:spPr>
          <a:xfrm>
            <a:off x="768350" y="117475"/>
            <a:ext cx="80772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/>
              <a:t>Transaction Management</a:t>
            </a:r>
            <a:r>
              <a:rPr lang="en-US"/>
              <a:t>	</a:t>
            </a:r>
            <a:endParaRPr/>
          </a:p>
        </p:txBody>
      </p:sp>
      <p:sp>
        <p:nvSpPr>
          <p:cNvPr id="306" name="Google Shape;306;p33"/>
          <p:cNvSpPr txBox="1">
            <a:spLocks noGrp="1"/>
          </p:cNvSpPr>
          <p:nvPr>
            <p:ph type="body" idx="1"/>
          </p:nvPr>
        </p:nvSpPr>
        <p:spPr>
          <a:xfrm>
            <a:off x="768350" y="1130367"/>
            <a:ext cx="7567781" cy="3661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870"/>
              <a:buFont typeface="Noto Sans Symbols"/>
              <a:buChar char="▪"/>
            </a:pPr>
            <a:r>
              <a:rPr lang="en-US" sz="1700"/>
              <a:t>A</a:t>
            </a:r>
            <a:r>
              <a:rPr lang="en-US" sz="1700" b="1">
                <a:solidFill>
                  <a:srgbClr val="002060"/>
                </a:solidFill>
              </a:rPr>
              <a:t> transaction </a:t>
            </a:r>
            <a:r>
              <a:rPr lang="en-US" sz="1700"/>
              <a:t>is a collection of operations that performs a single logical function in a database application</a:t>
            </a:r>
            <a:endParaRPr/>
          </a:p>
          <a:p>
            <a:pPr marL="342900" lvl="0" indent="-342900" algn="l" rtl="0">
              <a:spcBef>
                <a:spcPts val="595"/>
              </a:spcBef>
              <a:spcAft>
                <a:spcPts val="0"/>
              </a:spcAft>
              <a:buSzPts val="1870"/>
              <a:buFont typeface="Noto Sans Symbols"/>
              <a:buChar char="▪"/>
            </a:pPr>
            <a:r>
              <a:rPr lang="en-US" sz="1700" b="1">
                <a:solidFill>
                  <a:srgbClr val="002060"/>
                </a:solidFill>
              </a:rPr>
              <a:t>Transaction-management component </a:t>
            </a:r>
            <a:r>
              <a:rPr lang="en-US" sz="1700"/>
              <a:t>ensures that the database remains in a consistent (correct) state despite system failures (e.g., power failures and operating system crashes) and transaction failures.</a:t>
            </a:r>
            <a:endParaRPr/>
          </a:p>
          <a:p>
            <a:pPr marL="342900" lvl="0" indent="-342900" algn="l" rtl="0">
              <a:spcBef>
                <a:spcPts val="595"/>
              </a:spcBef>
              <a:spcAft>
                <a:spcPts val="0"/>
              </a:spcAft>
              <a:buSzPts val="1870"/>
              <a:buFont typeface="Noto Sans Symbols"/>
              <a:buChar char="▪"/>
            </a:pPr>
            <a:r>
              <a:rPr lang="en-US" sz="1700" b="1">
                <a:solidFill>
                  <a:srgbClr val="002060"/>
                </a:solidFill>
              </a:rPr>
              <a:t>Concurrency-control manager </a:t>
            </a:r>
            <a:r>
              <a:rPr lang="en-US" sz="1700"/>
              <a:t>controls the interaction among the concurrent transactions, to ensure the consistency of the database.</a:t>
            </a:r>
            <a:r>
              <a:rPr lang="en-US" sz="1700" b="1">
                <a:solidFill>
                  <a:schemeClr val="dk2"/>
                </a:solidFill>
              </a:rPr>
              <a:t> </a:t>
            </a:r>
            <a:endParaRPr/>
          </a:p>
          <a:p>
            <a:pPr marL="342900" lvl="0" indent="-224155" algn="l" rtl="0">
              <a:spcBef>
                <a:spcPts val="595"/>
              </a:spcBef>
              <a:spcAft>
                <a:spcPts val="0"/>
              </a:spcAft>
              <a:buSzPts val="1870"/>
              <a:buFont typeface="Noto Sans Symbols"/>
              <a:buNone/>
            </a:pPr>
            <a:endParaRPr b="1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4"/>
          <p:cNvSpPr txBox="1">
            <a:spLocks noGrp="1"/>
          </p:cNvSpPr>
          <p:nvPr>
            <p:ph type="title"/>
          </p:nvPr>
        </p:nvSpPr>
        <p:spPr>
          <a:xfrm>
            <a:off x="768350" y="117475"/>
            <a:ext cx="80772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/>
              <a:t>Database Architecture</a:t>
            </a:r>
            <a:endParaRPr/>
          </a:p>
        </p:txBody>
      </p:sp>
      <p:sp>
        <p:nvSpPr>
          <p:cNvPr id="313" name="Google Shape;313;p34"/>
          <p:cNvSpPr txBox="1">
            <a:spLocks noGrp="1"/>
          </p:cNvSpPr>
          <p:nvPr>
            <p:ph type="body" idx="1"/>
          </p:nvPr>
        </p:nvSpPr>
        <p:spPr>
          <a:xfrm>
            <a:off x="768350" y="1093788"/>
            <a:ext cx="7354718" cy="4903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980"/>
              <a:buFont typeface="Noto Sans Symbols"/>
              <a:buChar char="▪"/>
            </a:pPr>
            <a:r>
              <a:rPr lang="en-US" sz="1800"/>
              <a:t>Centralized databases</a:t>
            </a:r>
            <a:endParaRPr/>
          </a:p>
          <a:p>
            <a:pPr marL="742950" lvl="1" indent="-285750" algn="l" rtl="0">
              <a:spcBef>
                <a:spcPts val="595"/>
              </a:spcBef>
              <a:spcAft>
                <a:spcPts val="0"/>
              </a:spcAft>
              <a:buSzPts val="1870"/>
              <a:buChar char="•"/>
            </a:pPr>
            <a:r>
              <a:rPr lang="en-US" sz="1700"/>
              <a:t>One to a few cores, shared memory</a:t>
            </a:r>
            <a:endParaRPr/>
          </a:p>
          <a:p>
            <a:pPr marL="342900" lvl="0" indent="-342900" algn="l" rtl="0">
              <a:spcBef>
                <a:spcPts val="630"/>
              </a:spcBef>
              <a:spcAft>
                <a:spcPts val="0"/>
              </a:spcAft>
              <a:buSzPts val="1980"/>
              <a:buFont typeface="Noto Sans Symbols"/>
              <a:buChar char="▪"/>
            </a:pPr>
            <a:r>
              <a:rPr lang="en-US" sz="1800"/>
              <a:t>Client-server, </a:t>
            </a:r>
            <a:endParaRPr/>
          </a:p>
          <a:p>
            <a:pPr marL="742950" lvl="1" indent="-285750" algn="l" rtl="0">
              <a:spcBef>
                <a:spcPts val="595"/>
              </a:spcBef>
              <a:spcAft>
                <a:spcPts val="0"/>
              </a:spcAft>
              <a:buSzPts val="1870"/>
              <a:buChar char="•"/>
            </a:pPr>
            <a:r>
              <a:rPr lang="en-US" sz="1700"/>
              <a:t>One server machine executes work on behalf of multiple client machines.</a:t>
            </a:r>
            <a:endParaRPr/>
          </a:p>
          <a:p>
            <a:pPr marL="342900" lvl="0" indent="-342900" algn="l" rtl="0">
              <a:spcBef>
                <a:spcPts val="630"/>
              </a:spcBef>
              <a:spcAft>
                <a:spcPts val="0"/>
              </a:spcAft>
              <a:buSzPts val="1980"/>
              <a:buFont typeface="Noto Sans Symbols"/>
              <a:buChar char="▪"/>
            </a:pPr>
            <a:r>
              <a:rPr lang="en-US" sz="1800"/>
              <a:t>Parallel databases</a:t>
            </a:r>
            <a:endParaRPr/>
          </a:p>
          <a:p>
            <a:pPr marL="742950" lvl="1" indent="-285750" algn="l" rtl="0">
              <a:spcBef>
                <a:spcPts val="595"/>
              </a:spcBef>
              <a:spcAft>
                <a:spcPts val="0"/>
              </a:spcAft>
              <a:buSzPts val="1870"/>
              <a:buChar char="•"/>
            </a:pPr>
            <a:r>
              <a:rPr lang="en-US" sz="1700"/>
              <a:t>Many core shared memory</a:t>
            </a:r>
            <a:endParaRPr/>
          </a:p>
          <a:p>
            <a:pPr marL="742950" lvl="1" indent="-285750" algn="l" rtl="0">
              <a:spcBef>
                <a:spcPts val="595"/>
              </a:spcBef>
              <a:spcAft>
                <a:spcPts val="0"/>
              </a:spcAft>
              <a:buSzPts val="1870"/>
              <a:buChar char="•"/>
            </a:pPr>
            <a:r>
              <a:rPr lang="en-US" sz="1700"/>
              <a:t>Shared disk</a:t>
            </a:r>
            <a:endParaRPr/>
          </a:p>
          <a:p>
            <a:pPr marL="742950" lvl="1" indent="-285750" algn="l" rtl="0">
              <a:spcBef>
                <a:spcPts val="595"/>
              </a:spcBef>
              <a:spcAft>
                <a:spcPts val="0"/>
              </a:spcAft>
              <a:buSzPts val="1870"/>
              <a:buChar char="•"/>
            </a:pPr>
            <a:r>
              <a:rPr lang="en-US" sz="1700"/>
              <a:t>Shared nothing</a:t>
            </a:r>
            <a:endParaRPr/>
          </a:p>
          <a:p>
            <a:pPr marL="342900" lvl="0" indent="-342900" algn="l" rtl="0">
              <a:spcBef>
                <a:spcPts val="630"/>
              </a:spcBef>
              <a:spcAft>
                <a:spcPts val="0"/>
              </a:spcAft>
              <a:buSzPts val="1980"/>
              <a:buFont typeface="Noto Sans Symbols"/>
              <a:buChar char="▪"/>
            </a:pPr>
            <a:r>
              <a:rPr lang="en-US" sz="1800"/>
              <a:t>Distributed databases</a:t>
            </a:r>
            <a:endParaRPr/>
          </a:p>
          <a:p>
            <a:pPr marL="742950" lvl="1" indent="-285750" algn="l" rtl="0">
              <a:spcBef>
                <a:spcPts val="595"/>
              </a:spcBef>
              <a:spcAft>
                <a:spcPts val="0"/>
              </a:spcAft>
              <a:buSzPts val="1870"/>
              <a:buChar char="•"/>
            </a:pPr>
            <a:r>
              <a:rPr lang="en-US" sz="1700"/>
              <a:t>Geographical distribution</a:t>
            </a:r>
            <a:endParaRPr/>
          </a:p>
          <a:p>
            <a:pPr marL="742950" lvl="1" indent="-285750" algn="l" rtl="0">
              <a:spcBef>
                <a:spcPts val="595"/>
              </a:spcBef>
              <a:spcAft>
                <a:spcPts val="0"/>
              </a:spcAft>
              <a:buSzPts val="1870"/>
              <a:buChar char="•"/>
            </a:pPr>
            <a:r>
              <a:rPr lang="en-US" sz="1700"/>
              <a:t>Schema/data heterogeneity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5"/>
          <p:cNvSpPr txBox="1">
            <a:spLocks noGrp="1"/>
          </p:cNvSpPr>
          <p:nvPr>
            <p:ph type="title"/>
          </p:nvPr>
        </p:nvSpPr>
        <p:spPr>
          <a:xfrm>
            <a:off x="768349" y="117474"/>
            <a:ext cx="8137111" cy="762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Database Architecture </a:t>
            </a:r>
            <a:br>
              <a:rPr lang="en-US"/>
            </a:br>
            <a:r>
              <a:rPr lang="en-US"/>
              <a:t>(Centralized/Shared-Memory)</a:t>
            </a:r>
            <a:endParaRPr/>
          </a:p>
        </p:txBody>
      </p:sp>
      <p:pic>
        <p:nvPicPr>
          <p:cNvPr id="319" name="Google Shape;319;p35"/>
          <p:cNvPicPr preferRelativeResize="0"/>
          <p:nvPr/>
        </p:nvPicPr>
        <p:blipFill rotWithShape="1">
          <a:blip r:embed="rId3">
            <a:alphaModFix/>
          </a:blip>
          <a:srcRect t="28827" b="-1"/>
          <a:stretch/>
        </p:blipFill>
        <p:spPr>
          <a:xfrm>
            <a:off x="2173080" y="959180"/>
            <a:ext cx="5489989" cy="56155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36"/>
          <p:cNvSpPr txBox="1">
            <a:spLocks noGrp="1"/>
          </p:cNvSpPr>
          <p:nvPr>
            <p:ph type="title"/>
          </p:nvPr>
        </p:nvSpPr>
        <p:spPr>
          <a:xfrm>
            <a:off x="768350" y="117475"/>
            <a:ext cx="80772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/>
              <a:t>Database Applications</a:t>
            </a:r>
            <a:endParaRPr/>
          </a:p>
        </p:txBody>
      </p:sp>
      <p:sp>
        <p:nvSpPr>
          <p:cNvPr id="326" name="Google Shape;326;p36"/>
          <p:cNvSpPr txBox="1">
            <a:spLocks noGrp="1"/>
          </p:cNvSpPr>
          <p:nvPr>
            <p:ph type="body" idx="1"/>
          </p:nvPr>
        </p:nvSpPr>
        <p:spPr>
          <a:xfrm>
            <a:off x="1154097" y="1569919"/>
            <a:ext cx="7359588" cy="33312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870"/>
              <a:buFont typeface="Noto Sans Symbols"/>
              <a:buChar char="▪"/>
            </a:pPr>
            <a:r>
              <a:rPr lang="en-US" sz="1700"/>
              <a:t>Two-tier architecture --  the application resides at the client machine, where it invokes database system functionality at the server machine</a:t>
            </a:r>
            <a:endParaRPr/>
          </a:p>
          <a:p>
            <a:pPr marL="342900" lvl="0" indent="-342900" algn="l" rtl="0">
              <a:spcBef>
                <a:spcPts val="595"/>
              </a:spcBef>
              <a:spcAft>
                <a:spcPts val="0"/>
              </a:spcAft>
              <a:buSzPts val="1870"/>
              <a:buFont typeface="Noto Sans Symbols"/>
              <a:buChar char="▪"/>
            </a:pPr>
            <a:r>
              <a:rPr lang="en-US" sz="1700"/>
              <a:t>Three-tier architecture -- the client machine acts as a front end and does not contain any direct database calls.  </a:t>
            </a:r>
            <a:endParaRPr/>
          </a:p>
          <a:p>
            <a:pPr marL="742950" lvl="1" indent="-285750" algn="l" rtl="0">
              <a:spcBef>
                <a:spcPts val="595"/>
              </a:spcBef>
              <a:spcAft>
                <a:spcPts val="0"/>
              </a:spcAft>
              <a:buSzPts val="1870"/>
              <a:buChar char="•"/>
            </a:pPr>
            <a:r>
              <a:rPr lang="en-US" sz="1700"/>
              <a:t>The client end communicates with an application server, usually through a forms interface.  </a:t>
            </a:r>
            <a:endParaRPr/>
          </a:p>
          <a:p>
            <a:pPr marL="742950" lvl="1" indent="-285750" algn="l" rtl="0">
              <a:spcBef>
                <a:spcPts val="595"/>
              </a:spcBef>
              <a:spcAft>
                <a:spcPts val="0"/>
              </a:spcAft>
              <a:buSzPts val="1870"/>
              <a:buChar char="•"/>
            </a:pPr>
            <a:r>
              <a:rPr lang="en-US" sz="1700"/>
              <a:t>The application server in turn communicates with a database system to access data.  </a:t>
            </a:r>
            <a:endParaRPr/>
          </a:p>
          <a:p>
            <a:pPr marL="342900" lvl="0" indent="-224155" algn="l" rtl="0">
              <a:spcBef>
                <a:spcPts val="595"/>
              </a:spcBef>
              <a:spcAft>
                <a:spcPts val="0"/>
              </a:spcAft>
              <a:buSzPts val="1870"/>
              <a:buFont typeface="Noto Sans Symbols"/>
              <a:buNone/>
            </a:pPr>
            <a:endParaRPr/>
          </a:p>
        </p:txBody>
      </p:sp>
      <p:sp>
        <p:nvSpPr>
          <p:cNvPr id="327" name="Google Shape;327;p36"/>
          <p:cNvSpPr txBox="1"/>
          <p:nvPr/>
        </p:nvSpPr>
        <p:spPr>
          <a:xfrm>
            <a:off x="768350" y="1170432"/>
            <a:ext cx="7095490" cy="353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Database applications are usually partitioned into two or three parts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37"/>
          <p:cNvSpPr txBox="1">
            <a:spLocks noGrp="1"/>
          </p:cNvSpPr>
          <p:nvPr>
            <p:ph type="title"/>
          </p:nvPr>
        </p:nvSpPr>
        <p:spPr>
          <a:xfrm>
            <a:off x="768350" y="117475"/>
            <a:ext cx="80772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/>
              <a:t>Two-tier and three-tier architectures</a:t>
            </a:r>
            <a:endParaRPr/>
          </a:p>
        </p:txBody>
      </p:sp>
      <p:sp>
        <p:nvSpPr>
          <p:cNvPr id="334" name="Google Shape;334;p37"/>
          <p:cNvSpPr/>
          <p:nvPr/>
        </p:nvSpPr>
        <p:spPr>
          <a:xfrm>
            <a:off x="5934075" y="2765823"/>
            <a:ext cx="923925" cy="15835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35" name="Google Shape;335;p37"/>
          <p:cNvSpPr/>
          <p:nvPr/>
        </p:nvSpPr>
        <p:spPr>
          <a:xfrm>
            <a:off x="6038850" y="3965973"/>
            <a:ext cx="923925" cy="15835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36" name="Google Shape;336;p37"/>
          <p:cNvSpPr/>
          <p:nvPr/>
        </p:nvSpPr>
        <p:spPr>
          <a:xfrm>
            <a:off x="6000750" y="4670823"/>
            <a:ext cx="923925" cy="15835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37" name="Google Shape;337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44638" y="1378918"/>
            <a:ext cx="6568649" cy="42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38"/>
          <p:cNvSpPr txBox="1">
            <a:spLocks noGrp="1"/>
          </p:cNvSpPr>
          <p:nvPr>
            <p:ph type="title"/>
          </p:nvPr>
        </p:nvSpPr>
        <p:spPr>
          <a:xfrm>
            <a:off x="768350" y="117475"/>
            <a:ext cx="80772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/>
              <a:t>Database Users</a:t>
            </a:r>
            <a:endParaRPr/>
          </a:p>
        </p:txBody>
      </p:sp>
      <p:pic>
        <p:nvPicPr>
          <p:cNvPr id="344" name="Google Shape;344;p38"/>
          <p:cNvPicPr preferRelativeResize="0"/>
          <p:nvPr/>
        </p:nvPicPr>
        <p:blipFill rotWithShape="1">
          <a:blip r:embed="rId3">
            <a:alphaModFix/>
          </a:blip>
          <a:srcRect t="-1" b="46319"/>
          <a:stretch/>
        </p:blipFill>
        <p:spPr>
          <a:xfrm>
            <a:off x="1152940" y="1114976"/>
            <a:ext cx="7291748" cy="5625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39"/>
          <p:cNvSpPr txBox="1">
            <a:spLocks noGrp="1"/>
          </p:cNvSpPr>
          <p:nvPr>
            <p:ph type="title"/>
          </p:nvPr>
        </p:nvSpPr>
        <p:spPr>
          <a:xfrm>
            <a:off x="768350" y="117475"/>
            <a:ext cx="80772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/>
              <a:t>Database Administrator</a:t>
            </a:r>
            <a:endParaRPr/>
          </a:p>
        </p:txBody>
      </p:sp>
      <p:sp>
        <p:nvSpPr>
          <p:cNvPr id="351" name="Google Shape;351;p39"/>
          <p:cNvSpPr txBox="1">
            <a:spLocks noGrp="1"/>
          </p:cNvSpPr>
          <p:nvPr>
            <p:ph type="body" idx="1"/>
          </p:nvPr>
        </p:nvSpPr>
        <p:spPr>
          <a:xfrm>
            <a:off x="976545" y="1799577"/>
            <a:ext cx="7301824" cy="4059456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870"/>
              <a:buFont typeface="Noto Sans Symbols"/>
              <a:buChar char="▪"/>
            </a:pPr>
            <a:r>
              <a:rPr lang="en-US" sz="1700"/>
              <a:t>Schema definition</a:t>
            </a:r>
            <a:endParaRPr/>
          </a:p>
          <a:p>
            <a:pPr marL="342900" lvl="0" indent="-342900" algn="l" rtl="0">
              <a:spcBef>
                <a:spcPts val="595"/>
              </a:spcBef>
              <a:spcAft>
                <a:spcPts val="0"/>
              </a:spcAft>
              <a:buSzPts val="1870"/>
              <a:buFont typeface="Noto Sans Symbols"/>
              <a:buChar char="▪"/>
            </a:pPr>
            <a:r>
              <a:rPr lang="en-US" sz="1700"/>
              <a:t>Storage structure and access-method definition</a:t>
            </a:r>
            <a:endParaRPr/>
          </a:p>
          <a:p>
            <a:pPr marL="342900" lvl="0" indent="-342900" algn="l" rtl="0">
              <a:spcBef>
                <a:spcPts val="595"/>
              </a:spcBef>
              <a:spcAft>
                <a:spcPts val="0"/>
              </a:spcAft>
              <a:buSzPts val="1870"/>
              <a:buFont typeface="Noto Sans Symbols"/>
              <a:buChar char="▪"/>
            </a:pPr>
            <a:r>
              <a:rPr lang="en-US" sz="1700"/>
              <a:t>Schema and physical-organization modification</a:t>
            </a:r>
            <a:endParaRPr/>
          </a:p>
          <a:p>
            <a:pPr marL="342900" lvl="0" indent="-342900" algn="l" rtl="0">
              <a:spcBef>
                <a:spcPts val="595"/>
              </a:spcBef>
              <a:spcAft>
                <a:spcPts val="0"/>
              </a:spcAft>
              <a:buSzPts val="1870"/>
              <a:buFont typeface="Noto Sans Symbols"/>
              <a:buChar char="▪"/>
            </a:pPr>
            <a:r>
              <a:rPr lang="en-US" sz="1700"/>
              <a:t>Granting of authorization for data access</a:t>
            </a:r>
            <a:endParaRPr/>
          </a:p>
          <a:p>
            <a:pPr marL="342900" lvl="0" indent="-342900" algn="l" rtl="0">
              <a:spcBef>
                <a:spcPts val="595"/>
              </a:spcBef>
              <a:spcAft>
                <a:spcPts val="0"/>
              </a:spcAft>
              <a:buSzPts val="1870"/>
              <a:buFont typeface="Noto Sans Symbols"/>
              <a:buChar char="▪"/>
            </a:pPr>
            <a:r>
              <a:rPr lang="en-US" sz="1700"/>
              <a:t>Routine maintenance</a:t>
            </a:r>
            <a:endParaRPr/>
          </a:p>
          <a:p>
            <a:pPr marL="342900" lvl="0" indent="-342900" algn="l" rtl="0">
              <a:spcBef>
                <a:spcPts val="595"/>
              </a:spcBef>
              <a:spcAft>
                <a:spcPts val="0"/>
              </a:spcAft>
              <a:buSzPts val="1870"/>
              <a:buFont typeface="Noto Sans Symbols"/>
              <a:buChar char="▪"/>
            </a:pPr>
            <a:r>
              <a:rPr lang="en-US" sz="1700"/>
              <a:t>Periodically backing up the database</a:t>
            </a:r>
            <a:endParaRPr/>
          </a:p>
          <a:p>
            <a:pPr marL="342900" lvl="0" indent="-342900" algn="l" rtl="0">
              <a:spcBef>
                <a:spcPts val="595"/>
              </a:spcBef>
              <a:spcAft>
                <a:spcPts val="0"/>
              </a:spcAft>
              <a:buSzPts val="1870"/>
              <a:buFont typeface="Noto Sans Symbols"/>
              <a:buChar char="▪"/>
            </a:pPr>
            <a:r>
              <a:rPr lang="en-US" sz="1700"/>
              <a:t>Ensuring that enough free disk space is available for normal operations, and upgrading disk space as required</a:t>
            </a:r>
            <a:endParaRPr/>
          </a:p>
          <a:p>
            <a:pPr marL="342900" lvl="0" indent="-342900" algn="l" rtl="0">
              <a:spcBef>
                <a:spcPts val="595"/>
              </a:spcBef>
              <a:spcAft>
                <a:spcPts val="0"/>
              </a:spcAft>
              <a:buSzPts val="1870"/>
              <a:buFont typeface="Noto Sans Symbols"/>
              <a:buChar char="▪"/>
            </a:pPr>
            <a:r>
              <a:rPr lang="en-US" sz="1700"/>
              <a:t>Monitoring jobs running on the database</a:t>
            </a:r>
            <a:endParaRPr/>
          </a:p>
        </p:txBody>
      </p:sp>
      <p:sp>
        <p:nvSpPr>
          <p:cNvPr id="352" name="Google Shape;352;p39"/>
          <p:cNvSpPr/>
          <p:nvPr/>
        </p:nvSpPr>
        <p:spPr>
          <a:xfrm>
            <a:off x="768351" y="1135533"/>
            <a:ext cx="7510018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 person who has central control over the system is called a </a:t>
            </a:r>
            <a:r>
              <a:rPr lang="en-US" sz="1700" b="1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database administrator </a:t>
            </a:r>
            <a:r>
              <a:rPr lang="en-US" sz="170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</a:t>
            </a:r>
            <a:r>
              <a:rPr lang="en-US" sz="1700" b="1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DBA</a:t>
            </a:r>
            <a:r>
              <a:rPr lang="en-US" sz="170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).  </a:t>
            </a:r>
            <a:r>
              <a:rPr lang="en-US" sz="17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Functions of a DBA include: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40"/>
          <p:cNvSpPr txBox="1">
            <a:spLocks noGrp="1"/>
          </p:cNvSpPr>
          <p:nvPr>
            <p:ph type="title"/>
          </p:nvPr>
        </p:nvSpPr>
        <p:spPr>
          <a:xfrm>
            <a:off x="768350" y="117475"/>
            <a:ext cx="80772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/>
              <a:t>History of Database Systems</a:t>
            </a:r>
            <a:endParaRPr/>
          </a:p>
        </p:txBody>
      </p:sp>
      <p:sp>
        <p:nvSpPr>
          <p:cNvPr id="359" name="Google Shape;359;p40"/>
          <p:cNvSpPr txBox="1">
            <a:spLocks noGrp="1"/>
          </p:cNvSpPr>
          <p:nvPr>
            <p:ph type="body" idx="1"/>
          </p:nvPr>
        </p:nvSpPr>
        <p:spPr>
          <a:xfrm>
            <a:off x="768351" y="1121664"/>
            <a:ext cx="7692068" cy="4900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870"/>
              <a:buFont typeface="Noto Sans Symbols"/>
              <a:buChar char="▪"/>
            </a:pPr>
            <a:r>
              <a:rPr lang="en-US" sz="1700"/>
              <a:t>1950s and early 1960s:</a:t>
            </a:r>
            <a:endParaRPr/>
          </a:p>
          <a:p>
            <a:pPr marL="742950" lvl="1" indent="-285750" algn="l" rtl="0">
              <a:spcBef>
                <a:spcPts val="595"/>
              </a:spcBef>
              <a:spcAft>
                <a:spcPts val="0"/>
              </a:spcAft>
              <a:buSzPts val="1870"/>
              <a:buChar char="•"/>
            </a:pPr>
            <a:r>
              <a:rPr lang="en-US" sz="1700"/>
              <a:t>Data processing using magnetic tapes for storage</a:t>
            </a:r>
            <a:endParaRPr/>
          </a:p>
          <a:p>
            <a:pPr marL="1085850" lvl="2" indent="-228600" algn="l" rtl="0">
              <a:spcBef>
                <a:spcPts val="595"/>
              </a:spcBef>
              <a:spcAft>
                <a:spcPts val="0"/>
              </a:spcAft>
              <a:buSzPts val="1445"/>
              <a:buChar char="▪"/>
            </a:pPr>
            <a:r>
              <a:rPr lang="en-US" sz="1700"/>
              <a:t>Tapes provided only sequential access</a:t>
            </a:r>
            <a:endParaRPr/>
          </a:p>
          <a:p>
            <a:pPr marL="742950" lvl="1" indent="-285750" algn="l" rtl="0">
              <a:spcBef>
                <a:spcPts val="595"/>
              </a:spcBef>
              <a:spcAft>
                <a:spcPts val="0"/>
              </a:spcAft>
              <a:buSzPts val="1870"/>
              <a:buChar char="•"/>
            </a:pPr>
            <a:r>
              <a:rPr lang="en-US" sz="1700"/>
              <a:t>Punched cards for input</a:t>
            </a:r>
            <a:endParaRPr/>
          </a:p>
          <a:p>
            <a:pPr marL="342900" lvl="0" indent="-342900" algn="l" rtl="0">
              <a:spcBef>
                <a:spcPts val="595"/>
              </a:spcBef>
              <a:spcAft>
                <a:spcPts val="0"/>
              </a:spcAft>
              <a:buSzPts val="1870"/>
              <a:buFont typeface="Noto Sans Symbols"/>
              <a:buChar char="▪"/>
            </a:pPr>
            <a:r>
              <a:rPr lang="en-US" sz="1700"/>
              <a:t>Late 1960s and 1970s:</a:t>
            </a:r>
            <a:endParaRPr/>
          </a:p>
          <a:p>
            <a:pPr marL="742950" lvl="1" indent="-285750" algn="l" rtl="0">
              <a:spcBef>
                <a:spcPts val="595"/>
              </a:spcBef>
              <a:spcAft>
                <a:spcPts val="0"/>
              </a:spcAft>
              <a:buSzPts val="1870"/>
              <a:buChar char="•"/>
            </a:pPr>
            <a:r>
              <a:rPr lang="en-US" sz="1700"/>
              <a:t>Hard disks allowed direct access to data</a:t>
            </a:r>
            <a:endParaRPr/>
          </a:p>
          <a:p>
            <a:pPr marL="742950" lvl="1" indent="-285750" algn="l" rtl="0">
              <a:spcBef>
                <a:spcPts val="595"/>
              </a:spcBef>
              <a:spcAft>
                <a:spcPts val="0"/>
              </a:spcAft>
              <a:buSzPts val="1870"/>
              <a:buChar char="•"/>
            </a:pPr>
            <a:r>
              <a:rPr lang="en-US" sz="1700"/>
              <a:t>Network and hierarchical data models in widespread use</a:t>
            </a:r>
            <a:endParaRPr/>
          </a:p>
          <a:p>
            <a:pPr marL="742950" lvl="1" indent="-285750" algn="l" rtl="0">
              <a:spcBef>
                <a:spcPts val="595"/>
              </a:spcBef>
              <a:spcAft>
                <a:spcPts val="0"/>
              </a:spcAft>
              <a:buSzPts val="1870"/>
              <a:buChar char="•"/>
            </a:pPr>
            <a:r>
              <a:rPr lang="en-US" sz="1700"/>
              <a:t>Ted Codd defines the relational data model</a:t>
            </a:r>
            <a:endParaRPr/>
          </a:p>
          <a:p>
            <a:pPr marL="1085850" lvl="2" indent="-228600" algn="l" rtl="0">
              <a:spcBef>
                <a:spcPts val="595"/>
              </a:spcBef>
              <a:spcAft>
                <a:spcPts val="0"/>
              </a:spcAft>
              <a:buSzPts val="1445"/>
              <a:buChar char="▪"/>
            </a:pPr>
            <a:r>
              <a:rPr lang="en-US" sz="1700"/>
              <a:t>Would win the ACM Turing Award for this work</a:t>
            </a:r>
            <a:endParaRPr/>
          </a:p>
          <a:p>
            <a:pPr marL="1085850" lvl="2" indent="-228600" algn="l" rtl="0">
              <a:spcBef>
                <a:spcPts val="595"/>
              </a:spcBef>
              <a:spcAft>
                <a:spcPts val="0"/>
              </a:spcAft>
              <a:buSzPts val="1445"/>
              <a:buChar char="▪"/>
            </a:pPr>
            <a:r>
              <a:rPr lang="en-US" sz="1700"/>
              <a:t>IBM Research begins System R prototype</a:t>
            </a:r>
            <a:endParaRPr/>
          </a:p>
          <a:p>
            <a:pPr marL="1085850" lvl="2" indent="-228600" algn="l" rtl="0">
              <a:spcBef>
                <a:spcPts val="595"/>
              </a:spcBef>
              <a:spcAft>
                <a:spcPts val="0"/>
              </a:spcAft>
              <a:buSzPts val="1445"/>
              <a:buChar char="▪"/>
            </a:pPr>
            <a:r>
              <a:rPr lang="en-US" sz="1700"/>
              <a:t>UC Berkeley (Michael Stonebraker) begins Ingres prototype</a:t>
            </a:r>
            <a:endParaRPr/>
          </a:p>
          <a:p>
            <a:pPr marL="1085850" lvl="2" indent="-228600" algn="l" rtl="0">
              <a:spcBef>
                <a:spcPts val="595"/>
              </a:spcBef>
              <a:spcAft>
                <a:spcPts val="0"/>
              </a:spcAft>
              <a:buSzPts val="1445"/>
              <a:buChar char="▪"/>
            </a:pPr>
            <a:r>
              <a:rPr lang="en-US" sz="1700"/>
              <a:t>Oracle releases first commercial relational database</a:t>
            </a:r>
            <a:endParaRPr/>
          </a:p>
          <a:p>
            <a:pPr marL="742950" lvl="1" indent="-285750" algn="l" rtl="0">
              <a:spcBef>
                <a:spcPts val="595"/>
              </a:spcBef>
              <a:spcAft>
                <a:spcPts val="0"/>
              </a:spcAft>
              <a:buSzPts val="1870"/>
              <a:buChar char="•"/>
            </a:pPr>
            <a:r>
              <a:rPr lang="en-US" sz="1700"/>
              <a:t>High-performance (for the era) transaction processing</a:t>
            </a:r>
            <a:endParaRPr/>
          </a:p>
          <a:p>
            <a:pPr marL="342900" lvl="0" indent="-342900" algn="l" rtl="0">
              <a:spcBef>
                <a:spcPts val="595"/>
              </a:spcBef>
              <a:spcAft>
                <a:spcPts val="0"/>
              </a:spcAft>
              <a:buSzPts val="1870"/>
              <a:buFont typeface="Arial"/>
              <a:buNone/>
            </a:pP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41"/>
          <p:cNvSpPr txBox="1">
            <a:spLocks noGrp="1"/>
          </p:cNvSpPr>
          <p:nvPr>
            <p:ph type="title"/>
          </p:nvPr>
        </p:nvSpPr>
        <p:spPr>
          <a:xfrm>
            <a:off x="768350" y="117475"/>
            <a:ext cx="80772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/>
              <a:t>History of Database Systems (Cont.)</a:t>
            </a:r>
            <a:endParaRPr/>
          </a:p>
        </p:txBody>
      </p:sp>
      <p:sp>
        <p:nvSpPr>
          <p:cNvPr id="366" name="Google Shape;366;p41"/>
          <p:cNvSpPr txBox="1">
            <a:spLocks noGrp="1"/>
          </p:cNvSpPr>
          <p:nvPr>
            <p:ph type="body" idx="1"/>
          </p:nvPr>
        </p:nvSpPr>
        <p:spPr>
          <a:xfrm>
            <a:off x="768350" y="1191326"/>
            <a:ext cx="7621047" cy="4903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70"/>
              <a:buChar char="▪"/>
            </a:pPr>
            <a:r>
              <a:rPr lang="en-US" sz="1700"/>
              <a:t>1980s:</a:t>
            </a:r>
            <a:endParaRPr/>
          </a:p>
          <a:p>
            <a:pPr marL="742950" lvl="1" indent="-285750" algn="l" rtl="0">
              <a:lnSpc>
                <a:spcPct val="90000"/>
              </a:lnSpc>
              <a:spcBef>
                <a:spcPts val="595"/>
              </a:spcBef>
              <a:spcAft>
                <a:spcPts val="0"/>
              </a:spcAft>
              <a:buSzPts val="1870"/>
              <a:buChar char="•"/>
            </a:pPr>
            <a:r>
              <a:rPr lang="en-US" sz="1700"/>
              <a:t>Research relational prototypes evolve into commercial systems</a:t>
            </a:r>
            <a:endParaRPr/>
          </a:p>
          <a:p>
            <a:pPr marL="1085850" lvl="2" indent="-228600" algn="l" rtl="0">
              <a:lnSpc>
                <a:spcPct val="90000"/>
              </a:lnSpc>
              <a:spcBef>
                <a:spcPts val="595"/>
              </a:spcBef>
              <a:spcAft>
                <a:spcPts val="0"/>
              </a:spcAft>
              <a:buSzPts val="1445"/>
              <a:buChar char="▪"/>
            </a:pPr>
            <a:r>
              <a:rPr lang="en-US" sz="1700"/>
              <a:t>SQL becomes industrial standard</a:t>
            </a:r>
            <a:endParaRPr/>
          </a:p>
          <a:p>
            <a:pPr marL="742950" lvl="1" indent="-285750" algn="l" rtl="0">
              <a:lnSpc>
                <a:spcPct val="90000"/>
              </a:lnSpc>
              <a:spcBef>
                <a:spcPts val="595"/>
              </a:spcBef>
              <a:spcAft>
                <a:spcPts val="0"/>
              </a:spcAft>
              <a:buSzPts val="1870"/>
              <a:buChar char="•"/>
            </a:pPr>
            <a:r>
              <a:rPr lang="en-US" sz="1700"/>
              <a:t>Parallel and distributed database systems</a:t>
            </a:r>
            <a:endParaRPr/>
          </a:p>
          <a:p>
            <a:pPr marL="1085850" lvl="2" indent="-228600" algn="l" rtl="0">
              <a:lnSpc>
                <a:spcPct val="90000"/>
              </a:lnSpc>
              <a:spcBef>
                <a:spcPts val="595"/>
              </a:spcBef>
              <a:spcAft>
                <a:spcPts val="0"/>
              </a:spcAft>
              <a:buSzPts val="1445"/>
              <a:buChar char="▪"/>
            </a:pPr>
            <a:r>
              <a:rPr lang="en-US" sz="1700"/>
              <a:t>Wisconsin, IBM, Teradata</a:t>
            </a:r>
            <a:endParaRPr/>
          </a:p>
          <a:p>
            <a:pPr marL="742950" lvl="1" indent="-285750" algn="l" rtl="0">
              <a:lnSpc>
                <a:spcPct val="90000"/>
              </a:lnSpc>
              <a:spcBef>
                <a:spcPts val="595"/>
              </a:spcBef>
              <a:spcAft>
                <a:spcPts val="0"/>
              </a:spcAft>
              <a:buSzPts val="1870"/>
              <a:buChar char="•"/>
            </a:pPr>
            <a:r>
              <a:rPr lang="en-US" sz="1700"/>
              <a:t>Object-oriented database systems</a:t>
            </a:r>
            <a:endParaRPr/>
          </a:p>
          <a:p>
            <a:pPr marL="342900" lvl="0" indent="-342900" algn="l" rtl="0">
              <a:lnSpc>
                <a:spcPct val="90000"/>
              </a:lnSpc>
              <a:spcBef>
                <a:spcPts val="595"/>
              </a:spcBef>
              <a:spcAft>
                <a:spcPts val="0"/>
              </a:spcAft>
              <a:buSzPts val="1870"/>
              <a:buChar char="▪"/>
            </a:pPr>
            <a:r>
              <a:rPr lang="en-US" sz="1700"/>
              <a:t>1990s:</a:t>
            </a:r>
            <a:endParaRPr/>
          </a:p>
          <a:p>
            <a:pPr marL="742950" lvl="1" indent="-285750" algn="l" rtl="0">
              <a:lnSpc>
                <a:spcPct val="90000"/>
              </a:lnSpc>
              <a:spcBef>
                <a:spcPts val="595"/>
              </a:spcBef>
              <a:spcAft>
                <a:spcPts val="0"/>
              </a:spcAft>
              <a:buSzPts val="1870"/>
              <a:buChar char="•"/>
            </a:pPr>
            <a:r>
              <a:rPr lang="en-US" sz="1700"/>
              <a:t>Large decision support and data-mining applications</a:t>
            </a:r>
            <a:endParaRPr/>
          </a:p>
          <a:p>
            <a:pPr marL="742950" lvl="1" indent="-285750" algn="l" rtl="0">
              <a:lnSpc>
                <a:spcPct val="90000"/>
              </a:lnSpc>
              <a:spcBef>
                <a:spcPts val="595"/>
              </a:spcBef>
              <a:spcAft>
                <a:spcPts val="0"/>
              </a:spcAft>
              <a:buSzPts val="1870"/>
              <a:buChar char="•"/>
            </a:pPr>
            <a:r>
              <a:rPr lang="en-US" sz="1700"/>
              <a:t>Large multi-terabyte data warehouses</a:t>
            </a:r>
            <a:endParaRPr/>
          </a:p>
          <a:p>
            <a:pPr marL="742950" lvl="1" indent="-285750" algn="l" rtl="0">
              <a:lnSpc>
                <a:spcPct val="90000"/>
              </a:lnSpc>
              <a:spcBef>
                <a:spcPts val="595"/>
              </a:spcBef>
              <a:spcAft>
                <a:spcPts val="0"/>
              </a:spcAft>
              <a:buSzPts val="1870"/>
              <a:buChar char="•"/>
            </a:pPr>
            <a:r>
              <a:rPr lang="en-US" sz="1700"/>
              <a:t>Emergence of Web commerce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42"/>
          <p:cNvSpPr txBox="1">
            <a:spLocks noGrp="1"/>
          </p:cNvSpPr>
          <p:nvPr>
            <p:ph type="title"/>
          </p:nvPr>
        </p:nvSpPr>
        <p:spPr>
          <a:xfrm>
            <a:off x="768350" y="117475"/>
            <a:ext cx="80772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/>
              <a:t>History of Database Systems (Cont.)</a:t>
            </a:r>
            <a:endParaRPr/>
          </a:p>
        </p:txBody>
      </p:sp>
      <p:sp>
        <p:nvSpPr>
          <p:cNvPr id="373" name="Google Shape;373;p42"/>
          <p:cNvSpPr txBox="1">
            <a:spLocks noGrp="1"/>
          </p:cNvSpPr>
          <p:nvPr>
            <p:ph type="body" idx="1"/>
          </p:nvPr>
        </p:nvSpPr>
        <p:spPr>
          <a:xfrm>
            <a:off x="768350" y="1179135"/>
            <a:ext cx="7665435" cy="48924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70"/>
              <a:buChar char="▪"/>
            </a:pPr>
            <a:r>
              <a:rPr lang="en-US" sz="1700"/>
              <a:t>2000s</a:t>
            </a:r>
            <a:endParaRPr/>
          </a:p>
          <a:p>
            <a:pPr marL="742950" lvl="1" indent="-285750" algn="l" rtl="0">
              <a:lnSpc>
                <a:spcPct val="90000"/>
              </a:lnSpc>
              <a:spcBef>
                <a:spcPts val="595"/>
              </a:spcBef>
              <a:spcAft>
                <a:spcPts val="0"/>
              </a:spcAft>
              <a:buSzPts val="1870"/>
              <a:buChar char="•"/>
            </a:pPr>
            <a:r>
              <a:rPr lang="en-US" sz="1700"/>
              <a:t>Big data storage systems</a:t>
            </a:r>
            <a:endParaRPr/>
          </a:p>
          <a:p>
            <a:pPr marL="1085850" lvl="2" indent="-228600" algn="l" rtl="0">
              <a:lnSpc>
                <a:spcPct val="90000"/>
              </a:lnSpc>
              <a:spcBef>
                <a:spcPts val="595"/>
              </a:spcBef>
              <a:spcAft>
                <a:spcPts val="0"/>
              </a:spcAft>
              <a:buSzPts val="1445"/>
              <a:buChar char="▪"/>
            </a:pPr>
            <a:r>
              <a:rPr lang="en-US" sz="1700"/>
              <a:t>Google BigTable, Yahoo PNuts, Amazon, </a:t>
            </a:r>
            <a:endParaRPr/>
          </a:p>
          <a:p>
            <a:pPr marL="1085850" lvl="2" indent="-228600" algn="l" rtl="0">
              <a:lnSpc>
                <a:spcPct val="90000"/>
              </a:lnSpc>
              <a:spcBef>
                <a:spcPts val="595"/>
              </a:spcBef>
              <a:spcAft>
                <a:spcPts val="0"/>
              </a:spcAft>
              <a:buSzPts val="1445"/>
              <a:buChar char="▪"/>
            </a:pPr>
            <a:r>
              <a:rPr lang="en-US" sz="1700"/>
              <a:t>“NoSQL” systems.</a:t>
            </a:r>
            <a:endParaRPr/>
          </a:p>
          <a:p>
            <a:pPr marL="742950" lvl="1" indent="-285750" algn="l" rtl="0">
              <a:lnSpc>
                <a:spcPct val="90000"/>
              </a:lnSpc>
              <a:spcBef>
                <a:spcPts val="595"/>
              </a:spcBef>
              <a:spcAft>
                <a:spcPts val="0"/>
              </a:spcAft>
              <a:buSzPts val="1870"/>
              <a:buChar char="•"/>
            </a:pPr>
            <a:r>
              <a:rPr lang="en-US" sz="1700"/>
              <a:t>Big data analysis: beyond SQL</a:t>
            </a:r>
            <a:endParaRPr/>
          </a:p>
          <a:p>
            <a:pPr marL="1085850" lvl="2" indent="-228600" algn="l" rtl="0">
              <a:lnSpc>
                <a:spcPct val="90000"/>
              </a:lnSpc>
              <a:spcBef>
                <a:spcPts val="595"/>
              </a:spcBef>
              <a:spcAft>
                <a:spcPts val="0"/>
              </a:spcAft>
              <a:buSzPts val="1445"/>
              <a:buChar char="▪"/>
            </a:pPr>
            <a:r>
              <a:rPr lang="en-US" sz="1700"/>
              <a:t>Map reduce and friends</a:t>
            </a:r>
            <a:endParaRPr/>
          </a:p>
          <a:p>
            <a:pPr marL="342900" lvl="0" indent="-342900" algn="l" rtl="0">
              <a:lnSpc>
                <a:spcPct val="90000"/>
              </a:lnSpc>
              <a:spcBef>
                <a:spcPts val="595"/>
              </a:spcBef>
              <a:spcAft>
                <a:spcPts val="0"/>
              </a:spcAft>
              <a:buSzPts val="1870"/>
              <a:buChar char="▪"/>
            </a:pPr>
            <a:r>
              <a:rPr lang="en-US" sz="1700"/>
              <a:t>2010s</a:t>
            </a:r>
            <a:endParaRPr/>
          </a:p>
          <a:p>
            <a:pPr marL="742950" lvl="1" indent="-285750" algn="l" rtl="0">
              <a:lnSpc>
                <a:spcPct val="90000"/>
              </a:lnSpc>
              <a:spcBef>
                <a:spcPts val="595"/>
              </a:spcBef>
              <a:spcAft>
                <a:spcPts val="0"/>
              </a:spcAft>
              <a:buSzPts val="1870"/>
              <a:buChar char="•"/>
            </a:pPr>
            <a:r>
              <a:rPr lang="en-US" sz="1700"/>
              <a:t>SQL reloaded</a:t>
            </a:r>
            <a:endParaRPr/>
          </a:p>
          <a:p>
            <a:pPr marL="1085850" lvl="2" indent="-228600" algn="l" rtl="0">
              <a:lnSpc>
                <a:spcPct val="90000"/>
              </a:lnSpc>
              <a:spcBef>
                <a:spcPts val="595"/>
              </a:spcBef>
              <a:spcAft>
                <a:spcPts val="0"/>
              </a:spcAft>
              <a:buSzPts val="1445"/>
              <a:buChar char="▪"/>
            </a:pPr>
            <a:r>
              <a:rPr lang="en-US" sz="1700"/>
              <a:t>SQL front end to Map Reduce systems</a:t>
            </a:r>
            <a:endParaRPr/>
          </a:p>
          <a:p>
            <a:pPr marL="1085850" lvl="2" indent="-228600" algn="l" rtl="0">
              <a:lnSpc>
                <a:spcPct val="90000"/>
              </a:lnSpc>
              <a:spcBef>
                <a:spcPts val="595"/>
              </a:spcBef>
              <a:spcAft>
                <a:spcPts val="0"/>
              </a:spcAft>
              <a:buSzPts val="1445"/>
              <a:buChar char="▪"/>
            </a:pPr>
            <a:r>
              <a:rPr lang="en-US" sz="1700"/>
              <a:t>Massively parallel database systems</a:t>
            </a:r>
            <a:endParaRPr/>
          </a:p>
          <a:p>
            <a:pPr marL="1085850" lvl="2" indent="-228600" algn="l" rtl="0">
              <a:lnSpc>
                <a:spcPct val="90000"/>
              </a:lnSpc>
              <a:spcBef>
                <a:spcPts val="595"/>
              </a:spcBef>
              <a:spcAft>
                <a:spcPts val="0"/>
              </a:spcAft>
              <a:buSzPts val="1445"/>
              <a:buChar char="▪"/>
            </a:pPr>
            <a:r>
              <a:rPr lang="en-US" sz="1700"/>
              <a:t>Multi-core main-memory databases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Facebook</a:t>
            </a:r>
            <a:endParaRPr/>
          </a:p>
        </p:txBody>
      </p:sp>
      <p:pic>
        <p:nvPicPr>
          <p:cNvPr id="99" name="Google Shape;99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5128" y="1650768"/>
            <a:ext cx="3704332" cy="3951288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5"/>
          <p:cNvSpPr txBox="1">
            <a:spLocks noGrp="1"/>
          </p:cNvSpPr>
          <p:nvPr>
            <p:ph type="body" idx="4"/>
          </p:nvPr>
        </p:nvSpPr>
        <p:spPr>
          <a:xfrm>
            <a:off x="4645025" y="1557803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US"/>
              <a:t>How many users?</a:t>
            </a:r>
            <a:endParaRPr/>
          </a:p>
          <a:p>
            <a:pPr marL="342900" lvl="0" indent="-342900" algn="l" rtl="0">
              <a:spcBef>
                <a:spcPts val="595"/>
              </a:spcBef>
              <a:spcAft>
                <a:spcPts val="0"/>
              </a:spcAft>
              <a:buSzPts val="1700"/>
              <a:buChar char="●"/>
            </a:pPr>
            <a:r>
              <a:rPr lang="en-US"/>
              <a:t>How do they know if it is you?</a:t>
            </a:r>
            <a:endParaRPr/>
          </a:p>
          <a:p>
            <a:pPr marL="342900" lvl="0" indent="-342900" algn="l" rtl="0">
              <a:spcBef>
                <a:spcPts val="595"/>
              </a:spcBef>
              <a:spcAft>
                <a:spcPts val="0"/>
              </a:spcAft>
              <a:buSzPts val="1700"/>
              <a:buChar char="●"/>
            </a:pPr>
            <a:r>
              <a:rPr lang="en-US"/>
              <a:t>How do they determine which </a:t>
            </a:r>
            <a:endParaRPr/>
          </a:p>
          <a:p>
            <a:pPr marL="0" lvl="0" indent="0" algn="l" rtl="0">
              <a:spcBef>
                <a:spcPts val="595"/>
              </a:spcBef>
              <a:spcAft>
                <a:spcPts val="0"/>
              </a:spcAft>
              <a:buSzPts val="1700"/>
              <a:buNone/>
            </a:pPr>
            <a:r>
              <a:rPr lang="en-US"/>
              <a:t>      information to display to you?</a:t>
            </a:r>
            <a:endParaRPr/>
          </a:p>
          <a:p>
            <a:pPr marL="342900" lvl="0" indent="-234950" algn="l" rtl="0">
              <a:spcBef>
                <a:spcPts val="595"/>
              </a:spcBef>
              <a:spcAft>
                <a:spcPts val="0"/>
              </a:spcAft>
              <a:buSzPts val="1700"/>
              <a:buNone/>
            </a:pP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43"/>
          <p:cNvSpPr txBox="1">
            <a:spLocks noGrp="1"/>
          </p:cNvSpPr>
          <p:nvPr>
            <p:ph type="ctrTitle" idx="4294967295"/>
          </p:nvPr>
        </p:nvSpPr>
        <p:spPr>
          <a:xfrm>
            <a:off x="1657350" y="2571750"/>
            <a:ext cx="58293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End of Chapter 1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6"/>
          <p:cNvSpPr txBox="1">
            <a:spLocks noGrp="1"/>
          </p:cNvSpPr>
          <p:nvPr>
            <p:ph type="title"/>
          </p:nvPr>
        </p:nvSpPr>
        <p:spPr>
          <a:xfrm>
            <a:off x="768350" y="117475"/>
            <a:ext cx="80772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Amazon</a:t>
            </a:r>
            <a:endParaRPr/>
          </a:p>
        </p:txBody>
      </p:sp>
      <p:sp>
        <p:nvSpPr>
          <p:cNvPr id="106" name="Google Shape;106;p6"/>
          <p:cNvSpPr txBox="1">
            <a:spLocks noGrp="1"/>
          </p:cNvSpPr>
          <p:nvPr>
            <p:ph type="body" idx="1"/>
          </p:nvPr>
        </p:nvSpPr>
        <p:spPr>
          <a:xfrm>
            <a:off x="748145" y="1093788"/>
            <a:ext cx="7727518" cy="4903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870"/>
              <a:buFont typeface="Noto Sans Symbols"/>
              <a:buChar char="▪"/>
            </a:pPr>
            <a:r>
              <a:rPr lang="en-US"/>
              <a:t>How do we manage to control over buying?</a:t>
            </a:r>
            <a:endParaRPr/>
          </a:p>
          <a:p>
            <a:pPr marL="742950" lvl="1" indent="-285750" algn="l" rtl="0">
              <a:spcBef>
                <a:spcPts val="595"/>
              </a:spcBef>
              <a:spcAft>
                <a:spcPts val="0"/>
              </a:spcAft>
              <a:buSzPts val="1870"/>
              <a:buChar char="•"/>
            </a:pPr>
            <a:r>
              <a:rPr lang="en-US"/>
              <a:t>There are 10 items left in the warehouse. 100 customers trying to add it to the cart</a:t>
            </a:r>
            <a:endParaRPr/>
          </a:p>
          <a:p>
            <a:pPr marL="742950" lvl="1" indent="-285750" algn="l" rtl="0">
              <a:spcBef>
                <a:spcPts val="595"/>
              </a:spcBef>
              <a:spcAft>
                <a:spcPts val="0"/>
              </a:spcAft>
              <a:buSzPts val="1870"/>
              <a:buChar char="•"/>
            </a:pPr>
            <a:r>
              <a:rPr lang="en-US"/>
              <a:t>List of products, where do we keep them?</a:t>
            </a:r>
            <a:endParaRPr/>
          </a:p>
        </p:txBody>
      </p:sp>
      <p:pic>
        <p:nvPicPr>
          <p:cNvPr id="107" name="Google Shape;107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99280" y="2622157"/>
            <a:ext cx="6145439" cy="33754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7"/>
          <p:cNvSpPr txBox="1">
            <a:spLocks noGrp="1"/>
          </p:cNvSpPr>
          <p:nvPr>
            <p:ph type="title"/>
          </p:nvPr>
        </p:nvSpPr>
        <p:spPr>
          <a:xfrm>
            <a:off x="768350" y="117475"/>
            <a:ext cx="80772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My.unt.edu</a:t>
            </a:r>
            <a:endParaRPr/>
          </a:p>
        </p:txBody>
      </p:sp>
      <p:sp>
        <p:nvSpPr>
          <p:cNvPr id="113" name="Google Shape;113;p7"/>
          <p:cNvSpPr txBox="1">
            <a:spLocks noGrp="1"/>
          </p:cNvSpPr>
          <p:nvPr>
            <p:ph type="body" idx="1"/>
          </p:nvPr>
        </p:nvSpPr>
        <p:spPr>
          <a:xfrm>
            <a:off x="748145" y="1093788"/>
            <a:ext cx="7727518" cy="4903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870"/>
              <a:buFont typeface="Noto Sans Symbols"/>
              <a:buChar char="▪"/>
            </a:pPr>
            <a:r>
              <a:rPr lang="en-US"/>
              <a:t>Look familiar, right?</a:t>
            </a:r>
            <a:endParaRPr/>
          </a:p>
          <a:p>
            <a:pPr marL="342900" lvl="0" indent="-342900" algn="l" rtl="0">
              <a:spcBef>
                <a:spcPts val="595"/>
              </a:spcBef>
              <a:spcAft>
                <a:spcPts val="0"/>
              </a:spcAft>
              <a:buSzPts val="1870"/>
              <a:buFont typeface="Noto Sans Symbols"/>
              <a:buChar char="▪"/>
            </a:pPr>
            <a:r>
              <a:rPr lang="en-US"/>
              <a:t>What is happening here?</a:t>
            </a:r>
            <a:endParaRPr/>
          </a:p>
          <a:p>
            <a:pPr marL="342900" lvl="0" indent="-342900" algn="l" rtl="0">
              <a:spcBef>
                <a:spcPts val="595"/>
              </a:spcBef>
              <a:spcAft>
                <a:spcPts val="0"/>
              </a:spcAft>
              <a:buSzPts val="1870"/>
              <a:buFont typeface="Noto Sans Symbols"/>
              <a:buChar char="▪"/>
            </a:pPr>
            <a:r>
              <a:rPr lang="en-US"/>
              <a:t>Can someone else see your results?</a:t>
            </a:r>
            <a:endParaRPr/>
          </a:p>
        </p:txBody>
      </p:sp>
      <p:pic>
        <p:nvPicPr>
          <p:cNvPr id="114" name="Google Shape;114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6046" y="2216344"/>
            <a:ext cx="8269504" cy="4417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8"/>
          <p:cNvSpPr/>
          <p:nvPr/>
        </p:nvSpPr>
        <p:spPr>
          <a:xfrm>
            <a:off x="4996543" y="2307777"/>
            <a:ext cx="3668486" cy="235131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/>
              <a:buNone/>
            </a:pPr>
            <a:endParaRPr sz="16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0" name="Google Shape;120;p8"/>
          <p:cNvSpPr txBox="1">
            <a:spLocks noGrp="1"/>
          </p:cNvSpPr>
          <p:nvPr>
            <p:ph type="title"/>
          </p:nvPr>
        </p:nvSpPr>
        <p:spPr>
          <a:xfrm>
            <a:off x="768350" y="117475"/>
            <a:ext cx="80772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Front-end and back-end</a:t>
            </a:r>
            <a:endParaRPr/>
          </a:p>
        </p:txBody>
      </p:sp>
      <p:pic>
        <p:nvPicPr>
          <p:cNvPr id="121" name="Google Shape;121;p8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634078" y="2714839"/>
            <a:ext cx="3008869" cy="1607321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8"/>
          <p:cNvSpPr/>
          <p:nvPr/>
        </p:nvSpPr>
        <p:spPr>
          <a:xfrm>
            <a:off x="7171776" y="2472154"/>
            <a:ext cx="1338146" cy="1712172"/>
          </a:xfrm>
          <a:prstGeom prst="can">
            <a:avLst>
              <a:gd name="adj" fmla="val 25000"/>
            </a:avLst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/>
              <a:buNone/>
            </a:pPr>
            <a:r>
              <a:rPr lang="en-US" sz="1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Database</a:t>
            </a:r>
            <a:endParaRPr/>
          </a:p>
        </p:txBody>
      </p:sp>
      <p:cxnSp>
        <p:nvCxnSpPr>
          <p:cNvPr id="123" name="Google Shape;123;p8"/>
          <p:cNvCxnSpPr/>
          <p:nvPr/>
        </p:nvCxnSpPr>
        <p:spPr>
          <a:xfrm>
            <a:off x="3722914" y="3069771"/>
            <a:ext cx="1175657" cy="0"/>
          </a:xfrm>
          <a:prstGeom prst="straightConnector1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24" name="Google Shape;124;p8"/>
          <p:cNvCxnSpPr/>
          <p:nvPr/>
        </p:nvCxnSpPr>
        <p:spPr>
          <a:xfrm rot="10800000">
            <a:off x="3722914" y="3733800"/>
            <a:ext cx="1175657" cy="0"/>
          </a:xfrm>
          <a:prstGeom prst="straightConnector1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25" name="Google Shape;125;p8"/>
          <p:cNvSpPr txBox="1"/>
          <p:nvPr/>
        </p:nvSpPr>
        <p:spPr>
          <a:xfrm>
            <a:off x="1099448" y="2133600"/>
            <a:ext cx="14535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Front-end</a:t>
            </a:r>
            <a:endParaRPr/>
          </a:p>
        </p:txBody>
      </p:sp>
      <p:sp>
        <p:nvSpPr>
          <p:cNvPr id="126" name="Google Shape;126;p8"/>
          <p:cNvSpPr txBox="1"/>
          <p:nvPr/>
        </p:nvSpPr>
        <p:spPr>
          <a:xfrm>
            <a:off x="6121505" y="1740625"/>
            <a:ext cx="14535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Back-end</a:t>
            </a:r>
            <a:endParaRPr/>
          </a:p>
        </p:txBody>
      </p:sp>
      <p:sp>
        <p:nvSpPr>
          <p:cNvPr id="127" name="Google Shape;127;p8"/>
          <p:cNvSpPr/>
          <p:nvPr/>
        </p:nvSpPr>
        <p:spPr>
          <a:xfrm>
            <a:off x="5252252" y="2943152"/>
            <a:ext cx="1453588" cy="906379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/>
              <a:buNone/>
            </a:pPr>
            <a:r>
              <a:rPr lang="en-US" sz="1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Back-end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/>
              <a:buNone/>
            </a:pPr>
            <a:r>
              <a:rPr lang="en-US" sz="1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server</a:t>
            </a:r>
            <a:endParaRPr/>
          </a:p>
        </p:txBody>
      </p:sp>
      <p:cxnSp>
        <p:nvCxnSpPr>
          <p:cNvPr id="128" name="Google Shape;128;p8"/>
          <p:cNvCxnSpPr/>
          <p:nvPr/>
        </p:nvCxnSpPr>
        <p:spPr>
          <a:xfrm>
            <a:off x="6705840" y="3037113"/>
            <a:ext cx="465936" cy="0"/>
          </a:xfrm>
          <a:prstGeom prst="straightConnector1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29" name="Google Shape;129;p8"/>
          <p:cNvCxnSpPr/>
          <p:nvPr/>
        </p:nvCxnSpPr>
        <p:spPr>
          <a:xfrm rot="10800000">
            <a:off x="6705840" y="3701142"/>
            <a:ext cx="465936" cy="0"/>
          </a:xfrm>
          <a:prstGeom prst="straightConnector1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30" name="Google Shape;130;p8"/>
          <p:cNvSpPr/>
          <p:nvPr/>
        </p:nvSpPr>
        <p:spPr>
          <a:xfrm>
            <a:off x="5881647" y="5224050"/>
            <a:ext cx="2452800" cy="914400"/>
          </a:xfrm>
          <a:prstGeom prst="foldedCorner">
            <a:avLst>
              <a:gd name="adj" fmla="val 16667"/>
            </a:avLst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/>
              <a:buNone/>
            </a:pPr>
            <a:r>
              <a:rPr lang="en-US" sz="1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Your username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/>
              <a:buNone/>
            </a:pPr>
            <a:r>
              <a:rPr lang="en-US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and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/>
              <a:buNone/>
            </a:pPr>
            <a:r>
              <a:rPr lang="en-US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</a:t>
            </a:r>
            <a:r>
              <a:rPr lang="en-US" sz="1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assword are here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/>
              <a:buNone/>
            </a:pPr>
            <a:endParaRPr sz="16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31" name="Google Shape;131;p8"/>
          <p:cNvCxnSpPr/>
          <p:nvPr/>
        </p:nvCxnSpPr>
        <p:spPr>
          <a:xfrm rot="10800000" flipH="1">
            <a:off x="6665192" y="3733800"/>
            <a:ext cx="987465" cy="1490246"/>
          </a:xfrm>
          <a:prstGeom prst="straightConnector1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47DBEB3-BAC2-BA47-9D35-C13A40E3BDF5}"/>
              </a:ext>
            </a:extLst>
          </p:cNvPr>
          <p:cNvCxnSpPr>
            <a:cxnSpLocks/>
            <a:stCxn id="3" idx="6"/>
            <a:endCxn id="8" idx="2"/>
          </p:cNvCxnSpPr>
          <p:nvPr/>
        </p:nvCxnSpPr>
        <p:spPr>
          <a:xfrm flipV="1">
            <a:off x="5007426" y="2345872"/>
            <a:ext cx="718460" cy="1167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C2C0E42-4F7B-2244-8CEB-59C2427770CE}"/>
              </a:ext>
            </a:extLst>
          </p:cNvPr>
          <p:cNvCxnSpPr>
            <a:cxnSpLocks/>
          </p:cNvCxnSpPr>
          <p:nvPr/>
        </p:nvCxnSpPr>
        <p:spPr>
          <a:xfrm>
            <a:off x="4764978" y="2624558"/>
            <a:ext cx="666993" cy="36530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C39937B-6B4F-EF4F-A17A-8C4D2D0C7425}"/>
              </a:ext>
            </a:extLst>
          </p:cNvPr>
          <p:cNvCxnSpPr>
            <a:stCxn id="10" idx="7"/>
          </p:cNvCxnSpPr>
          <p:nvPr/>
        </p:nvCxnSpPr>
        <p:spPr>
          <a:xfrm flipV="1">
            <a:off x="4833342" y="1612415"/>
            <a:ext cx="544201" cy="48765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F0C9CEF8-9623-BD43-B49F-CE596CC0DAB8}"/>
              </a:ext>
            </a:extLst>
          </p:cNvPr>
          <p:cNvSpPr/>
          <p:nvPr/>
        </p:nvSpPr>
        <p:spPr>
          <a:xfrm>
            <a:off x="3374569" y="1993415"/>
            <a:ext cx="1709059" cy="7282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Address</a:t>
            </a:r>
          </a:p>
        </p:txBody>
      </p:sp>
      <p:sp>
        <p:nvSpPr>
          <p:cNvPr id="137" name="Google Shape;137;ge8b846bbff_0_0"/>
          <p:cNvSpPr txBox="1">
            <a:spLocks noGrp="1"/>
          </p:cNvSpPr>
          <p:nvPr>
            <p:ph type="title"/>
          </p:nvPr>
        </p:nvSpPr>
        <p:spPr>
          <a:xfrm>
            <a:off x="748150" y="310650"/>
            <a:ext cx="8077200" cy="6096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How many of you have seen something like this?</a:t>
            </a:r>
            <a:endParaRPr/>
          </a:p>
        </p:txBody>
      </p:sp>
      <p:pic>
        <p:nvPicPr>
          <p:cNvPr id="139" name="Google Shape;139;ge8b846bbff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2700" y="3903451"/>
            <a:ext cx="7948100" cy="21316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816716B-8DBF-AC4E-B198-8E587128A374}"/>
              </a:ext>
            </a:extLst>
          </p:cNvPr>
          <p:cNvSpPr/>
          <p:nvPr/>
        </p:nvSpPr>
        <p:spPr>
          <a:xfrm>
            <a:off x="1589314" y="2024743"/>
            <a:ext cx="1524000" cy="6096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Student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D8DD5A53-8198-FC4E-B941-452BCEF66E5C}"/>
              </a:ext>
            </a:extLst>
          </p:cNvPr>
          <p:cNvSpPr/>
          <p:nvPr/>
        </p:nvSpPr>
        <p:spPr>
          <a:xfrm>
            <a:off x="3450769" y="2036421"/>
            <a:ext cx="1556657" cy="64225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Address</a:t>
            </a:r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A36101B-D825-4C45-9BF2-45E35B47AFCE}"/>
              </a:ext>
            </a:extLst>
          </p:cNvPr>
          <p:cNvSpPr/>
          <p:nvPr/>
        </p:nvSpPr>
        <p:spPr>
          <a:xfrm>
            <a:off x="4947557" y="1165843"/>
            <a:ext cx="1556657" cy="64225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Street</a:t>
            </a:r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7847B45-A6BB-064B-AEE9-06F70B60A6B8}"/>
              </a:ext>
            </a:extLst>
          </p:cNvPr>
          <p:cNvSpPr/>
          <p:nvPr/>
        </p:nvSpPr>
        <p:spPr>
          <a:xfrm>
            <a:off x="5725886" y="2024743"/>
            <a:ext cx="1556657" cy="64225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City</a:t>
            </a:r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AF09054-1D22-0147-B505-AE80E9E559A1}"/>
              </a:ext>
            </a:extLst>
          </p:cNvPr>
          <p:cNvSpPr/>
          <p:nvPr/>
        </p:nvSpPr>
        <p:spPr>
          <a:xfrm>
            <a:off x="5083628" y="2786743"/>
            <a:ext cx="1556657" cy="64225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State</a:t>
            </a:r>
            <a:endParaRPr lang="en-US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35A4DAA-34BB-E54D-B2B3-C60BE1048F57}"/>
              </a:ext>
            </a:extLst>
          </p:cNvPr>
          <p:cNvCxnSpPr>
            <a:cxnSpLocks/>
          </p:cNvCxnSpPr>
          <p:nvPr/>
        </p:nvCxnSpPr>
        <p:spPr>
          <a:xfrm flipV="1">
            <a:off x="2628895" y="2345871"/>
            <a:ext cx="718460" cy="1167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9"/>
          <p:cNvSpPr txBox="1">
            <a:spLocks noGrp="1"/>
          </p:cNvSpPr>
          <p:nvPr>
            <p:ph type="title"/>
          </p:nvPr>
        </p:nvSpPr>
        <p:spPr>
          <a:xfrm>
            <a:off x="768350" y="117475"/>
            <a:ext cx="80772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/>
              <a:t>Database Systems</a:t>
            </a:r>
            <a:endParaRPr sz="3200"/>
          </a:p>
        </p:txBody>
      </p:sp>
      <p:sp>
        <p:nvSpPr>
          <p:cNvPr id="146" name="Google Shape;146;p9"/>
          <p:cNvSpPr txBox="1">
            <a:spLocks noGrp="1"/>
          </p:cNvSpPr>
          <p:nvPr>
            <p:ph type="body" idx="1"/>
          </p:nvPr>
        </p:nvSpPr>
        <p:spPr>
          <a:xfrm>
            <a:off x="768351" y="1118174"/>
            <a:ext cx="7400290" cy="4903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870"/>
              <a:buChar char="▪"/>
            </a:pPr>
            <a:r>
              <a:rPr lang="en-US" sz="1700"/>
              <a:t>DBMS contains information about a particular enterprise</a:t>
            </a:r>
            <a:endParaRPr/>
          </a:p>
          <a:p>
            <a:pPr marL="742950" lvl="1" indent="-285750" algn="l" rtl="0">
              <a:spcBef>
                <a:spcPts val="595"/>
              </a:spcBef>
              <a:spcAft>
                <a:spcPts val="0"/>
              </a:spcAft>
              <a:buSzPts val="1870"/>
              <a:buChar char="•"/>
            </a:pPr>
            <a:r>
              <a:rPr lang="en-US" sz="1700"/>
              <a:t>Collection of interrelated data</a:t>
            </a:r>
            <a:endParaRPr/>
          </a:p>
          <a:p>
            <a:pPr marL="742950" lvl="1" indent="-285750" algn="l" rtl="0">
              <a:spcBef>
                <a:spcPts val="595"/>
              </a:spcBef>
              <a:spcAft>
                <a:spcPts val="0"/>
              </a:spcAft>
              <a:buSzPts val="1870"/>
              <a:buChar char="•"/>
            </a:pPr>
            <a:r>
              <a:rPr lang="en-US" sz="1700"/>
              <a:t>Set of programs to access the data </a:t>
            </a:r>
            <a:endParaRPr/>
          </a:p>
          <a:p>
            <a:pPr marL="742950" lvl="1" indent="-285750" algn="l" rtl="0">
              <a:spcBef>
                <a:spcPts val="595"/>
              </a:spcBef>
              <a:spcAft>
                <a:spcPts val="0"/>
              </a:spcAft>
              <a:buSzPts val="1870"/>
              <a:buChar char="•"/>
            </a:pPr>
            <a:r>
              <a:rPr lang="en-US" sz="1700"/>
              <a:t>An environment that is both </a:t>
            </a:r>
            <a:r>
              <a:rPr lang="en-US" sz="1700" i="1"/>
              <a:t>convenient</a:t>
            </a:r>
            <a:r>
              <a:rPr lang="en-US" sz="1700"/>
              <a:t> and </a:t>
            </a:r>
            <a:r>
              <a:rPr lang="en-US" sz="1700" i="1"/>
              <a:t>efficient</a:t>
            </a:r>
            <a:r>
              <a:rPr lang="en-US" sz="1700"/>
              <a:t> to use</a:t>
            </a:r>
            <a:endParaRPr/>
          </a:p>
          <a:p>
            <a:pPr marL="342900" lvl="0" indent="-342900" algn="l" rtl="0">
              <a:spcBef>
                <a:spcPts val="595"/>
              </a:spcBef>
              <a:spcAft>
                <a:spcPts val="0"/>
              </a:spcAft>
              <a:buSzPts val="1870"/>
              <a:buChar char="▪"/>
            </a:pPr>
            <a:r>
              <a:rPr lang="en-US" sz="1700"/>
              <a:t>Database systems are used to manage collections of data that are:</a:t>
            </a:r>
            <a:endParaRPr/>
          </a:p>
          <a:p>
            <a:pPr marL="742950" lvl="1" indent="-285750" algn="l" rtl="0">
              <a:spcBef>
                <a:spcPts val="595"/>
              </a:spcBef>
              <a:spcAft>
                <a:spcPts val="0"/>
              </a:spcAft>
              <a:buSzPts val="1870"/>
              <a:buChar char="•"/>
            </a:pPr>
            <a:r>
              <a:rPr lang="en-US" sz="1700"/>
              <a:t>Highly valuable</a:t>
            </a:r>
            <a:endParaRPr/>
          </a:p>
          <a:p>
            <a:pPr marL="742950" lvl="1" indent="-285750" algn="l" rtl="0">
              <a:spcBef>
                <a:spcPts val="595"/>
              </a:spcBef>
              <a:spcAft>
                <a:spcPts val="0"/>
              </a:spcAft>
              <a:buSzPts val="1870"/>
              <a:buChar char="•"/>
            </a:pPr>
            <a:r>
              <a:rPr lang="en-US" sz="1700"/>
              <a:t>Relatively large</a:t>
            </a:r>
            <a:endParaRPr/>
          </a:p>
          <a:p>
            <a:pPr marL="742950" lvl="1" indent="-285750" algn="l" rtl="0">
              <a:spcBef>
                <a:spcPts val="595"/>
              </a:spcBef>
              <a:spcAft>
                <a:spcPts val="0"/>
              </a:spcAft>
              <a:buSzPts val="1870"/>
              <a:buChar char="•"/>
            </a:pPr>
            <a:r>
              <a:rPr lang="en-US" sz="1700"/>
              <a:t>Accessed by multiple users and applications, often at the same time.</a:t>
            </a:r>
            <a:endParaRPr/>
          </a:p>
          <a:p>
            <a:pPr marL="365760" lvl="0" indent="-365760" algn="l" rtl="0">
              <a:spcBef>
                <a:spcPts val="595"/>
              </a:spcBef>
              <a:spcAft>
                <a:spcPts val="0"/>
              </a:spcAft>
              <a:buSzPts val="1870"/>
              <a:buChar char="▪"/>
            </a:pPr>
            <a:r>
              <a:rPr lang="en-US" sz="1700"/>
              <a:t>A modern database system is a complex software system whose task is to manage a large, complex collection of data.</a:t>
            </a:r>
            <a:endParaRPr/>
          </a:p>
          <a:p>
            <a:pPr marL="342900" lvl="0" indent="-342900" algn="l" rtl="0">
              <a:spcBef>
                <a:spcPts val="595"/>
              </a:spcBef>
              <a:spcAft>
                <a:spcPts val="0"/>
              </a:spcAft>
              <a:buSzPts val="1870"/>
              <a:buChar char="▪"/>
            </a:pPr>
            <a:r>
              <a:rPr lang="en-US" sz="1700"/>
              <a:t>Databases touch all aspects of our lives</a:t>
            </a:r>
            <a:endParaRPr/>
          </a:p>
          <a:p>
            <a:pPr marL="342900" lvl="0" indent="-224155" algn="l" rtl="0">
              <a:spcBef>
                <a:spcPts val="595"/>
              </a:spcBef>
              <a:spcAft>
                <a:spcPts val="0"/>
              </a:spcAft>
              <a:buSzPts val="1870"/>
              <a:buFont typeface="Noto Sans Symbols"/>
              <a:buNone/>
            </a:pPr>
            <a:endParaRPr/>
          </a:p>
          <a:p>
            <a:pPr marL="342900" lvl="0" indent="-342900" algn="l" rtl="0">
              <a:spcBef>
                <a:spcPts val="595"/>
              </a:spcBef>
              <a:spcAft>
                <a:spcPts val="0"/>
              </a:spcAft>
              <a:buSzPts val="1870"/>
              <a:buNone/>
            </a:pPr>
            <a:endParaRPr/>
          </a:p>
          <a:p>
            <a:pPr marL="342900" lvl="0" indent="-224155" algn="l" rtl="0">
              <a:spcBef>
                <a:spcPts val="595"/>
              </a:spcBef>
              <a:spcAft>
                <a:spcPts val="0"/>
              </a:spcAft>
              <a:buSzPts val="1870"/>
              <a:buFont typeface="Noto Sans Symbols"/>
              <a:buNone/>
            </a:pP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2_db-5-grey">
  <a:themeElements>
    <a:clrScheme name="">
      <a:dk1>
        <a:srgbClr val="000000"/>
      </a:dk1>
      <a:lt1>
        <a:srgbClr val="CCECFF"/>
      </a:lt1>
      <a:dk2>
        <a:srgbClr val="CC3300"/>
      </a:dk2>
      <a:lt2>
        <a:srgbClr val="666699"/>
      </a:lt2>
      <a:accent1>
        <a:srgbClr val="FFFFFF"/>
      </a:accent1>
      <a:accent2>
        <a:srgbClr val="CCCC00"/>
      </a:accent2>
      <a:accent3>
        <a:srgbClr val="E2F4FF"/>
      </a:accent3>
      <a:accent4>
        <a:srgbClr val="000000"/>
      </a:accent4>
      <a:accent5>
        <a:srgbClr val="FFFFFF"/>
      </a:accent5>
      <a:accent6>
        <a:srgbClr val="B9B900"/>
      </a:accent6>
      <a:hlink>
        <a:srgbClr val="FF9900"/>
      </a:hlink>
      <a:folHlink>
        <a:srgbClr val="FF9933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2166</Words>
  <Application>Microsoft Macintosh PowerPoint</Application>
  <PresentationFormat>On-screen Show (4:3)</PresentationFormat>
  <Paragraphs>317</Paragraphs>
  <Slides>40</Slides>
  <Notes>40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6" baseType="lpstr">
      <vt:lpstr>Times New Roman</vt:lpstr>
      <vt:lpstr>Noto Sans Symbols</vt:lpstr>
      <vt:lpstr>Arial</vt:lpstr>
      <vt:lpstr>Arimo</vt:lpstr>
      <vt:lpstr>Helvetica Neue</vt:lpstr>
      <vt:lpstr>2_db-5-grey</vt:lpstr>
      <vt:lpstr>Chapter 1: Introduction</vt:lpstr>
      <vt:lpstr>Learning Objectives</vt:lpstr>
      <vt:lpstr>Outline</vt:lpstr>
      <vt:lpstr>Facebook</vt:lpstr>
      <vt:lpstr>Amazon</vt:lpstr>
      <vt:lpstr>My.unt.edu</vt:lpstr>
      <vt:lpstr>Front-end and back-end</vt:lpstr>
      <vt:lpstr>How many of you have seen something like this?</vt:lpstr>
      <vt:lpstr>Database Systems</vt:lpstr>
      <vt:lpstr>Database Applications Examples</vt:lpstr>
      <vt:lpstr>Database Applications Examples (Cont.)</vt:lpstr>
      <vt:lpstr>Purpose of Database Systems</vt:lpstr>
      <vt:lpstr>Purpose of Database Systems (Cont.)</vt:lpstr>
      <vt:lpstr>Data Models</vt:lpstr>
      <vt:lpstr>Relational Model</vt:lpstr>
      <vt:lpstr>A Sample Relational Database</vt:lpstr>
      <vt:lpstr>Levels of Abstraction</vt:lpstr>
      <vt:lpstr>View of Data</vt:lpstr>
      <vt:lpstr>Instances and Schemas</vt:lpstr>
      <vt:lpstr>Physical Data Independence </vt:lpstr>
      <vt:lpstr>Data Definition Language (DDL)</vt:lpstr>
      <vt:lpstr>Data Manipulation Language (DML)</vt:lpstr>
      <vt:lpstr>SQL Query Language</vt:lpstr>
      <vt:lpstr>Database Design</vt:lpstr>
      <vt:lpstr>Database Engine</vt:lpstr>
      <vt:lpstr>Storage Manager</vt:lpstr>
      <vt:lpstr>Storage Manager (Cont.)</vt:lpstr>
      <vt:lpstr>Query Processor</vt:lpstr>
      <vt:lpstr>Query Processing</vt:lpstr>
      <vt:lpstr>Transaction Management </vt:lpstr>
      <vt:lpstr>Database Architecture</vt:lpstr>
      <vt:lpstr>Database Architecture  (Centralized/Shared-Memory)</vt:lpstr>
      <vt:lpstr>Database Applications</vt:lpstr>
      <vt:lpstr>Two-tier and three-tier architectures</vt:lpstr>
      <vt:lpstr>Database Users</vt:lpstr>
      <vt:lpstr>Database Administrator</vt:lpstr>
      <vt:lpstr>History of Database Systems</vt:lpstr>
      <vt:lpstr>History of Database Systems (Cont.)</vt:lpstr>
      <vt:lpstr>History of Database Systems (Cont.)</vt:lpstr>
      <vt:lpstr>End of Chapter 1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Class Details</dc:title>
  <dc:creator>Marilyn Turnamian</dc:creator>
  <cp:lastModifiedBy>Microsoft Office User</cp:lastModifiedBy>
  <cp:revision>5</cp:revision>
  <dcterms:created xsi:type="dcterms:W3CDTF">2009-12-21T15:40:22Z</dcterms:created>
  <dcterms:modified xsi:type="dcterms:W3CDTF">2022-01-20T16:41:11Z</dcterms:modified>
</cp:coreProperties>
</file>